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63" r:id="rId2"/>
    <p:sldId id="318" r:id="rId3"/>
    <p:sldId id="278" r:id="rId4"/>
    <p:sldId id="283" r:id="rId5"/>
    <p:sldId id="723" r:id="rId6"/>
    <p:sldId id="294" r:id="rId7"/>
    <p:sldId id="292" r:id="rId8"/>
    <p:sldId id="313" r:id="rId9"/>
    <p:sldId id="314" r:id="rId10"/>
    <p:sldId id="311" r:id="rId11"/>
    <p:sldId id="312" r:id="rId12"/>
    <p:sldId id="308" r:id="rId13"/>
    <p:sldId id="310" r:id="rId14"/>
    <p:sldId id="724" r:id="rId15"/>
    <p:sldId id="725" r:id="rId16"/>
    <p:sldId id="726" r:id="rId17"/>
    <p:sldId id="300" r:id="rId18"/>
    <p:sldId id="303" r:id="rId19"/>
    <p:sldId id="297" r:id="rId20"/>
    <p:sldId id="299" r:id="rId21"/>
    <p:sldId id="298" r:id="rId22"/>
    <p:sldId id="296" r:id="rId23"/>
    <p:sldId id="722" r:id="rId24"/>
    <p:sldId id="727" r:id="rId25"/>
    <p:sldId id="728" r:id="rId26"/>
    <p:sldId id="729" r:id="rId27"/>
    <p:sldId id="730" r:id="rId28"/>
    <p:sldId id="316" r:id="rId29"/>
    <p:sldId id="317" r:id="rId30"/>
    <p:sldId id="319" r:id="rId31"/>
    <p:sldId id="320" r:id="rId32"/>
    <p:sldId id="731" r:id="rId33"/>
    <p:sldId id="328" r:id="rId34"/>
    <p:sldId id="732" r:id="rId35"/>
    <p:sldId id="733" r:id="rId36"/>
    <p:sldId id="734" r:id="rId37"/>
    <p:sldId id="735" r:id="rId38"/>
    <p:sldId id="376" r:id="rId39"/>
    <p:sldId id="412" r:id="rId40"/>
    <p:sldId id="369" r:id="rId41"/>
    <p:sldId id="472" r:id="rId42"/>
    <p:sldId id="441" r:id="rId43"/>
    <p:sldId id="442" r:id="rId44"/>
    <p:sldId id="443" r:id="rId45"/>
    <p:sldId id="1098" r:id="rId46"/>
    <p:sldId id="1099" r:id="rId47"/>
    <p:sldId id="1100" r:id="rId48"/>
    <p:sldId id="1101" r:id="rId49"/>
    <p:sldId id="1102" r:id="rId50"/>
    <p:sldId id="805" r:id="rId51"/>
    <p:sldId id="801" r:id="rId52"/>
    <p:sldId id="802" r:id="rId53"/>
    <p:sldId id="799" r:id="rId54"/>
    <p:sldId id="800" r:id="rId55"/>
    <p:sldId id="736" r:id="rId56"/>
    <p:sldId id="737" r:id="rId57"/>
    <p:sldId id="738" r:id="rId58"/>
    <p:sldId id="680" r:id="rId59"/>
    <p:sldId id="457" r:id="rId60"/>
    <p:sldId id="681" r:id="rId61"/>
    <p:sldId id="683" r:id="rId62"/>
    <p:sldId id="464" r:id="rId63"/>
    <p:sldId id="808" r:id="rId64"/>
    <p:sldId id="809" r:id="rId65"/>
    <p:sldId id="1108" r:id="rId66"/>
    <p:sldId id="473" r:id="rId67"/>
    <p:sldId id="742" r:id="rId68"/>
    <p:sldId id="1096" r:id="rId69"/>
    <p:sldId id="787" r:id="rId70"/>
    <p:sldId id="788" r:id="rId71"/>
    <p:sldId id="345" r:id="rId72"/>
    <p:sldId id="786" r:id="rId73"/>
    <p:sldId id="1097" r:id="rId74"/>
    <p:sldId id="661" r:id="rId75"/>
    <p:sldId id="662" r:id="rId76"/>
    <p:sldId id="663" r:id="rId77"/>
    <p:sldId id="664" r:id="rId78"/>
    <p:sldId id="743" r:id="rId79"/>
    <p:sldId id="665" r:id="rId80"/>
    <p:sldId id="1106" r:id="rId81"/>
    <p:sldId id="1107" r:id="rId82"/>
    <p:sldId id="771" r:id="rId83"/>
    <p:sldId id="666" r:id="rId84"/>
    <p:sldId id="667" r:id="rId85"/>
    <p:sldId id="829" r:id="rId86"/>
    <p:sldId id="772" r:id="rId87"/>
    <p:sldId id="773" r:id="rId88"/>
    <p:sldId id="774" r:id="rId89"/>
    <p:sldId id="775" r:id="rId90"/>
    <p:sldId id="776" r:id="rId91"/>
    <p:sldId id="777" r:id="rId92"/>
    <p:sldId id="778" r:id="rId93"/>
    <p:sldId id="830" r:id="rId94"/>
    <p:sldId id="831" r:id="rId95"/>
    <p:sldId id="832" r:id="rId96"/>
    <p:sldId id="833" r:id="rId97"/>
    <p:sldId id="834" r:id="rId98"/>
    <p:sldId id="835" r:id="rId99"/>
    <p:sldId id="836" r:id="rId100"/>
    <p:sldId id="837" r:id="rId101"/>
    <p:sldId id="838" r:id="rId102"/>
    <p:sldId id="779" r:id="rId103"/>
    <p:sldId id="780" r:id="rId104"/>
    <p:sldId id="781" r:id="rId105"/>
    <p:sldId id="782" r:id="rId106"/>
    <p:sldId id="783" r:id="rId107"/>
    <p:sldId id="784" r:id="rId108"/>
    <p:sldId id="785"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2" d="100"/>
          <a:sy n="62" d="100"/>
        </p:scale>
        <p:origin x="82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0476DE-CB27-4E9D-8666-049B4B2B4805}" type="datetimeFigureOut">
              <a:rPr lang="en-IN" smtClean="0"/>
              <a:t>30-09-2023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06F091-EDCA-41B9-BAD9-03C08A9CFBA8}" type="slidenum">
              <a:rPr lang="en-IN" smtClean="0"/>
              <a:t>‹#›</a:t>
            </a:fld>
            <a:endParaRPr lang="en-IN"/>
          </a:p>
        </p:txBody>
      </p:sp>
    </p:spTree>
    <p:extLst>
      <p:ext uri="{BB962C8B-B14F-4D97-AF65-F5344CB8AC3E}">
        <p14:creationId xmlns:p14="http://schemas.microsoft.com/office/powerpoint/2010/main" val="3322751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4E5476E3-38FB-6FBE-E047-FCEEE2B4BB0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9pPr>
          </a:lstStyle>
          <a:p>
            <a:pPr>
              <a:buClrTx/>
              <a:buFontTx/>
              <a:buNone/>
            </a:pPr>
            <a:fld id="{A0AFF1DD-4688-422D-9BF1-65C50AC762E4}" type="slidenum">
              <a:rPr lang="en-US" altLang="en-US">
                <a:solidFill>
                  <a:srgbClr val="000000"/>
                </a:solidFill>
                <a:latin typeface="Arial" panose="020B0604020202020204" pitchFamily="34" charset="0"/>
              </a:rPr>
              <a:pPr>
                <a:buClrTx/>
                <a:buFontTx/>
                <a:buNone/>
              </a:pPr>
              <a:t>6</a:t>
            </a:fld>
            <a:endParaRPr lang="en-US" altLang="en-US">
              <a:solidFill>
                <a:srgbClr val="000000"/>
              </a:solidFill>
              <a:latin typeface="Arial" panose="020B0604020202020204" pitchFamily="34" charset="0"/>
            </a:endParaRPr>
          </a:p>
        </p:txBody>
      </p:sp>
      <p:sp>
        <p:nvSpPr>
          <p:cNvPr id="33795" name="Rectangle 1">
            <a:extLst>
              <a:ext uri="{FF2B5EF4-FFF2-40B4-BE49-F238E27FC236}">
                <a16:creationId xmlns:a16="http://schemas.microsoft.com/office/drawing/2014/main" id="{C180454E-FB16-8D5F-0766-E70986B37BD1}"/>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6" name="Text Box 2">
            <a:extLst>
              <a:ext uri="{FF2B5EF4-FFF2-40B4-BE49-F238E27FC236}">
                <a16:creationId xmlns:a16="http://schemas.microsoft.com/office/drawing/2014/main" id="{3A726516-8CF7-E0FA-819A-92D6F531348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3797" name="Text Box 3">
            <a:extLst>
              <a:ext uri="{FF2B5EF4-FFF2-40B4-BE49-F238E27FC236}">
                <a16:creationId xmlns:a16="http://schemas.microsoft.com/office/drawing/2014/main" id="{ED68AC77-03B0-164C-9460-B2B8770BD8AE}"/>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80FDBD8E-88AD-43F7-B74E-E04DD99AEDFE}" type="slidenum">
              <a:rPr lang="en-US" altLang="en-US" sz="1200">
                <a:solidFill>
                  <a:srgbClr val="000000"/>
                </a:solidFill>
                <a:latin typeface="Arial" panose="020B0604020202020204" pitchFamily="34" charset="0"/>
              </a:rPr>
              <a:pPr algn="r" eaLnBrk="1" hangingPunct="1">
                <a:buClrTx/>
                <a:buFontTx/>
                <a:buNone/>
              </a:pPr>
              <a:t>6</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779" name="Rectangle 1">
            <a:extLst>
              <a:ext uri="{FF2B5EF4-FFF2-40B4-BE49-F238E27FC236}">
                <a16:creationId xmlns:a16="http://schemas.microsoft.com/office/drawing/2014/main" id="{A2FECFBD-3C1D-7293-8BE4-48B462CE41C1}"/>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3780" name="Text Box 2">
            <a:extLst>
              <a:ext uri="{FF2B5EF4-FFF2-40B4-BE49-F238E27FC236}">
                <a16:creationId xmlns:a16="http://schemas.microsoft.com/office/drawing/2014/main" id="{DBCAB09C-DE13-B60A-68EE-C52A546CAE00}"/>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203781" name="Text Box 3">
            <a:extLst>
              <a:ext uri="{FF2B5EF4-FFF2-40B4-BE49-F238E27FC236}">
                <a16:creationId xmlns:a16="http://schemas.microsoft.com/office/drawing/2014/main" id="{04039F9C-1CB7-D66C-31E9-C1AAA07B5D66}"/>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33693059-2AF1-4226-8C11-E29DBF985A35}" type="slidenum">
              <a:rPr lang="en-US" altLang="en-US" sz="1200">
                <a:solidFill>
                  <a:srgbClr val="000000"/>
                </a:solidFill>
                <a:latin typeface="Arial" panose="020B0604020202020204" pitchFamily="34" charset="0"/>
              </a:rPr>
              <a:pPr algn="r" eaLnBrk="1" hangingPunct="1">
                <a:buClrTx/>
                <a:buFontTx/>
                <a:buNone/>
              </a:pPr>
              <a:t>84</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43" name="Rectangle 1">
            <a:extLst>
              <a:ext uri="{FF2B5EF4-FFF2-40B4-BE49-F238E27FC236}">
                <a16:creationId xmlns:a16="http://schemas.microsoft.com/office/drawing/2014/main" id="{F78CBA60-B3C5-5631-1F68-40F993DAFB45}"/>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44" name="Text Box 2">
            <a:extLst>
              <a:ext uri="{FF2B5EF4-FFF2-40B4-BE49-F238E27FC236}">
                <a16:creationId xmlns:a16="http://schemas.microsoft.com/office/drawing/2014/main" id="{6E74425A-9892-3EAE-0E20-D3C1CCE0B9FE}"/>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419845" name="Text Box 3">
            <a:extLst>
              <a:ext uri="{FF2B5EF4-FFF2-40B4-BE49-F238E27FC236}">
                <a16:creationId xmlns:a16="http://schemas.microsoft.com/office/drawing/2014/main" id="{4F6029A7-C1D2-AB63-DC8C-287C1843511F}"/>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141003B8-74DB-456D-8AA2-36906C791CD2}" type="slidenum">
              <a:rPr lang="en-US" altLang="en-US" sz="1200">
                <a:solidFill>
                  <a:srgbClr val="000000"/>
                </a:solidFill>
                <a:latin typeface="Arial" panose="020B0604020202020204" pitchFamily="34" charset="0"/>
              </a:rPr>
              <a:pPr algn="r" eaLnBrk="1" hangingPunct="1">
                <a:buClrTx/>
                <a:buFontTx/>
                <a:buNone/>
              </a:pPr>
              <a:t>59</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4179" name="Rectangle 1">
            <a:extLst>
              <a:ext uri="{FF2B5EF4-FFF2-40B4-BE49-F238E27FC236}">
                <a16:creationId xmlns:a16="http://schemas.microsoft.com/office/drawing/2014/main" id="{5CA8CE7F-6CEC-38C5-75CA-17BA4C70D292}"/>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4180" name="Text Box 2">
            <a:extLst>
              <a:ext uri="{FF2B5EF4-FFF2-40B4-BE49-F238E27FC236}">
                <a16:creationId xmlns:a16="http://schemas.microsoft.com/office/drawing/2014/main" id="{427D3BB6-2678-EB7F-789E-D1AECBBB4ED4}"/>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434181" name="Text Box 3">
            <a:extLst>
              <a:ext uri="{FF2B5EF4-FFF2-40B4-BE49-F238E27FC236}">
                <a16:creationId xmlns:a16="http://schemas.microsoft.com/office/drawing/2014/main" id="{F6D2C59F-2224-F206-A054-2A3BEE532D3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A557D498-35D6-44FF-B2C5-F8A7FBA8B42C}" type="slidenum">
              <a:rPr lang="en-US" altLang="en-US" sz="1200">
                <a:solidFill>
                  <a:srgbClr val="000000"/>
                </a:solidFill>
                <a:latin typeface="Arial" panose="020B0604020202020204" pitchFamily="34" charset="0"/>
              </a:rPr>
              <a:pPr algn="r" eaLnBrk="1" hangingPunct="1">
                <a:buClrTx/>
                <a:buFontTx/>
                <a:buNone/>
              </a:pPr>
              <a:t>61</a:t>
            </a:fld>
            <a:endParaRPr lang="en-US" altLang="en-US" sz="1200">
              <a:solidFill>
                <a:srgbClr val="000000"/>
              </a:solidFill>
              <a:latin typeface="Arial" panose="020B0604020202020204" pitchFamily="34" charset="0"/>
            </a:endParaRPr>
          </a:p>
        </p:txBody>
      </p:sp>
    </p:spTree>
    <p:extLst>
      <p:ext uri="{BB962C8B-B14F-4D97-AF65-F5344CB8AC3E}">
        <p14:creationId xmlns:p14="http://schemas.microsoft.com/office/powerpoint/2010/main" val="665329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4179" name="Rectangle 1">
            <a:extLst>
              <a:ext uri="{FF2B5EF4-FFF2-40B4-BE49-F238E27FC236}">
                <a16:creationId xmlns:a16="http://schemas.microsoft.com/office/drawing/2014/main" id="{5CA8CE7F-6CEC-38C5-75CA-17BA4C70D292}"/>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4180" name="Text Box 2">
            <a:extLst>
              <a:ext uri="{FF2B5EF4-FFF2-40B4-BE49-F238E27FC236}">
                <a16:creationId xmlns:a16="http://schemas.microsoft.com/office/drawing/2014/main" id="{427D3BB6-2678-EB7F-789E-D1AECBBB4ED4}"/>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434181" name="Text Box 3">
            <a:extLst>
              <a:ext uri="{FF2B5EF4-FFF2-40B4-BE49-F238E27FC236}">
                <a16:creationId xmlns:a16="http://schemas.microsoft.com/office/drawing/2014/main" id="{F6D2C59F-2224-F206-A054-2A3BEE532D3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A557D498-35D6-44FF-B2C5-F8A7FBA8B42C}" type="slidenum">
              <a:rPr lang="en-US" altLang="en-US" sz="1200">
                <a:solidFill>
                  <a:srgbClr val="000000"/>
                </a:solidFill>
                <a:latin typeface="Arial" panose="020B0604020202020204" pitchFamily="34" charset="0"/>
              </a:rPr>
              <a:pPr algn="r" eaLnBrk="1" hangingPunct="1">
                <a:buClrTx/>
                <a:buFontTx/>
                <a:buNone/>
              </a:pPr>
              <a:t>62</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7395" name="Rectangle 1">
            <a:extLst>
              <a:ext uri="{FF2B5EF4-FFF2-40B4-BE49-F238E27FC236}">
                <a16:creationId xmlns:a16="http://schemas.microsoft.com/office/drawing/2014/main" id="{AC4AADB7-A586-EFDF-088D-CDF791ABC378}"/>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7396" name="Text Box 2">
            <a:extLst>
              <a:ext uri="{FF2B5EF4-FFF2-40B4-BE49-F238E27FC236}">
                <a16:creationId xmlns:a16="http://schemas.microsoft.com/office/drawing/2014/main" id="{ECA54665-6381-717E-E006-5E873F545A55}"/>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7397" name="Text Box 3">
            <a:extLst>
              <a:ext uri="{FF2B5EF4-FFF2-40B4-BE49-F238E27FC236}">
                <a16:creationId xmlns:a16="http://schemas.microsoft.com/office/drawing/2014/main" id="{97B9B331-81A3-8C8A-AB87-60294BA3C945}"/>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242D1F47-0AA2-49B7-B255-DAB0C020479E}" type="slidenum">
              <a:rPr lang="en-US" altLang="en-US" sz="1200">
                <a:solidFill>
                  <a:srgbClr val="000000"/>
                </a:solidFill>
                <a:latin typeface="Arial" panose="020B0604020202020204" pitchFamily="34" charset="0"/>
              </a:rPr>
              <a:pPr algn="r" eaLnBrk="1" hangingPunct="1">
                <a:buClrTx/>
                <a:buFontTx/>
                <a:buNone/>
              </a:pPr>
              <a:t>71</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5587" name="Rectangle 1">
            <a:extLst>
              <a:ext uri="{FF2B5EF4-FFF2-40B4-BE49-F238E27FC236}">
                <a16:creationId xmlns:a16="http://schemas.microsoft.com/office/drawing/2014/main" id="{58C0D377-4AFE-F1EC-1B2F-C1105961DA7F}"/>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5588" name="Text Box 2">
            <a:extLst>
              <a:ext uri="{FF2B5EF4-FFF2-40B4-BE49-F238E27FC236}">
                <a16:creationId xmlns:a16="http://schemas.microsoft.com/office/drawing/2014/main" id="{8303A14E-365F-F9C0-AFF8-ACFA9F4372FA}"/>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95589" name="Text Box 3">
            <a:extLst>
              <a:ext uri="{FF2B5EF4-FFF2-40B4-BE49-F238E27FC236}">
                <a16:creationId xmlns:a16="http://schemas.microsoft.com/office/drawing/2014/main" id="{0F41D007-1E5A-C518-99FA-46F920FAF7ED}"/>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3624F60C-BB38-4306-964A-B19E74F26831}" type="slidenum">
              <a:rPr lang="en-US" altLang="en-US" sz="1200">
                <a:solidFill>
                  <a:srgbClr val="000000"/>
                </a:solidFill>
                <a:latin typeface="Arial" panose="020B0604020202020204" pitchFamily="34" charset="0"/>
              </a:rPr>
              <a:pPr algn="r" eaLnBrk="1" hangingPunct="1">
                <a:buClrTx/>
                <a:buFontTx/>
                <a:buNone/>
              </a:pPr>
              <a:t>76</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7635" name="Rectangle 1">
            <a:extLst>
              <a:ext uri="{FF2B5EF4-FFF2-40B4-BE49-F238E27FC236}">
                <a16:creationId xmlns:a16="http://schemas.microsoft.com/office/drawing/2014/main" id="{6107CE40-1953-C8A0-8C9D-8A49C49DAB7E}"/>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7636" name="Text Box 2">
            <a:extLst>
              <a:ext uri="{FF2B5EF4-FFF2-40B4-BE49-F238E27FC236}">
                <a16:creationId xmlns:a16="http://schemas.microsoft.com/office/drawing/2014/main" id="{12E546AD-AD7D-0592-BA4B-F2E686CBDF7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97637" name="Text Box 3">
            <a:extLst>
              <a:ext uri="{FF2B5EF4-FFF2-40B4-BE49-F238E27FC236}">
                <a16:creationId xmlns:a16="http://schemas.microsoft.com/office/drawing/2014/main" id="{87EBA810-0C14-7670-E1C4-26DA09D0BEB0}"/>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047CE283-681A-491A-AE70-67382304EF02}" type="slidenum">
              <a:rPr lang="en-US" altLang="en-US" sz="1200">
                <a:solidFill>
                  <a:srgbClr val="000000"/>
                </a:solidFill>
                <a:latin typeface="Arial" panose="020B0604020202020204" pitchFamily="34" charset="0"/>
              </a:rPr>
              <a:pPr algn="r" eaLnBrk="1" hangingPunct="1">
                <a:buClrTx/>
                <a:buFontTx/>
                <a:buNone/>
              </a:pPr>
              <a:t>77</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1731" name="Rectangle 1">
            <a:extLst>
              <a:ext uri="{FF2B5EF4-FFF2-40B4-BE49-F238E27FC236}">
                <a16:creationId xmlns:a16="http://schemas.microsoft.com/office/drawing/2014/main" id="{C15DEEA9-35E4-D544-7ABB-7A7F676E0E44}"/>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1732" name="Text Box 2">
            <a:extLst>
              <a:ext uri="{FF2B5EF4-FFF2-40B4-BE49-F238E27FC236}">
                <a16:creationId xmlns:a16="http://schemas.microsoft.com/office/drawing/2014/main" id="{BF139E36-E2EE-2291-A7EC-2073480EE4CB}"/>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201733" name="Text Box 3">
            <a:extLst>
              <a:ext uri="{FF2B5EF4-FFF2-40B4-BE49-F238E27FC236}">
                <a16:creationId xmlns:a16="http://schemas.microsoft.com/office/drawing/2014/main" id="{FAFD7628-212F-090B-7DDF-EC18E45AAA0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DEBAC0E8-96E3-4E04-8950-8AA9E79370D6}" type="slidenum">
              <a:rPr lang="en-US" altLang="en-US" sz="1200">
                <a:solidFill>
                  <a:srgbClr val="000000"/>
                </a:solidFill>
                <a:latin typeface="Arial" panose="020B0604020202020204" pitchFamily="34" charset="0"/>
              </a:rPr>
              <a:pPr algn="r" eaLnBrk="1" hangingPunct="1">
                <a:buClrTx/>
                <a:buFontTx/>
                <a:buNone/>
              </a:pPr>
              <a:t>79</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7635" name="Rectangle 1">
            <a:extLst>
              <a:ext uri="{FF2B5EF4-FFF2-40B4-BE49-F238E27FC236}">
                <a16:creationId xmlns:a16="http://schemas.microsoft.com/office/drawing/2014/main" id="{6107CE40-1953-C8A0-8C9D-8A49C49DAB7E}"/>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7636" name="Text Box 2">
            <a:extLst>
              <a:ext uri="{FF2B5EF4-FFF2-40B4-BE49-F238E27FC236}">
                <a16:creationId xmlns:a16="http://schemas.microsoft.com/office/drawing/2014/main" id="{12E546AD-AD7D-0592-BA4B-F2E686CBDF7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97637" name="Text Box 3">
            <a:extLst>
              <a:ext uri="{FF2B5EF4-FFF2-40B4-BE49-F238E27FC236}">
                <a16:creationId xmlns:a16="http://schemas.microsoft.com/office/drawing/2014/main" id="{87EBA810-0C14-7670-E1C4-26DA09D0BEB0}"/>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047CE283-681A-491A-AE70-67382304EF02}" type="slidenum">
              <a:rPr lang="en-US" altLang="en-US" sz="1200">
                <a:solidFill>
                  <a:srgbClr val="000000"/>
                </a:solidFill>
                <a:latin typeface="Arial" panose="020B0604020202020204" pitchFamily="34" charset="0"/>
              </a:rPr>
              <a:pPr algn="r" eaLnBrk="1" hangingPunct="1">
                <a:buClrTx/>
                <a:buFontTx/>
                <a:buNone/>
              </a:pPr>
              <a:t>83</a:t>
            </a:fld>
            <a:endParaRPr lang="en-US" altLang="en-US" sz="1200">
              <a:solidFill>
                <a:srgbClr val="000000"/>
              </a:solidFill>
              <a:latin typeface="Arial" panose="020B0604020202020204" pitchFamily="34" charset="0"/>
            </a:endParaRPr>
          </a:p>
        </p:txBody>
      </p:sp>
    </p:spTree>
    <p:extLst>
      <p:ext uri="{BB962C8B-B14F-4D97-AF65-F5344CB8AC3E}">
        <p14:creationId xmlns:p14="http://schemas.microsoft.com/office/powerpoint/2010/main" val="2569762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03E55-70B3-9781-7FCE-136710C6CF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2E8EAF0-C492-E772-5075-8B998DF230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4A5D9F3-CF64-C8EB-9587-9A32C5B0E251}"/>
              </a:ext>
            </a:extLst>
          </p:cNvPr>
          <p:cNvSpPr>
            <a:spLocks noGrp="1"/>
          </p:cNvSpPr>
          <p:nvPr>
            <p:ph type="dt" sz="half" idx="10"/>
          </p:nvPr>
        </p:nvSpPr>
        <p:spPr/>
        <p:txBody>
          <a:bodyPr/>
          <a:lstStyle/>
          <a:p>
            <a:fld id="{AE5F8FCD-6D6D-4810-AFF3-03378F220D2B}" type="datetimeFigureOut">
              <a:rPr lang="en-IN" smtClean="0"/>
              <a:t>30-09-2023</a:t>
            </a:fld>
            <a:endParaRPr lang="en-IN"/>
          </a:p>
        </p:txBody>
      </p:sp>
      <p:sp>
        <p:nvSpPr>
          <p:cNvPr id="5" name="Footer Placeholder 4">
            <a:extLst>
              <a:ext uri="{FF2B5EF4-FFF2-40B4-BE49-F238E27FC236}">
                <a16:creationId xmlns:a16="http://schemas.microsoft.com/office/drawing/2014/main" id="{789ACAE2-A5DB-29B4-1F8A-0A73CA164F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18ACE0-4EDC-5CCF-18E5-88FA4D04EE48}"/>
              </a:ext>
            </a:extLst>
          </p:cNvPr>
          <p:cNvSpPr>
            <a:spLocks noGrp="1"/>
          </p:cNvSpPr>
          <p:nvPr>
            <p:ph type="sldNum" sz="quarter" idx="12"/>
          </p:nvPr>
        </p:nvSpPr>
        <p:spPr/>
        <p:txBody>
          <a:bodyPr/>
          <a:lstStyle/>
          <a:p>
            <a:fld id="{A7FD9F98-CA6C-4167-B1FF-843B619671E1}" type="slidenum">
              <a:rPr lang="en-IN" smtClean="0"/>
              <a:t>‹#›</a:t>
            </a:fld>
            <a:endParaRPr lang="en-IN"/>
          </a:p>
        </p:txBody>
      </p:sp>
    </p:spTree>
    <p:extLst>
      <p:ext uri="{BB962C8B-B14F-4D97-AF65-F5344CB8AC3E}">
        <p14:creationId xmlns:p14="http://schemas.microsoft.com/office/powerpoint/2010/main" val="3908002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287B8-56DC-E2CD-32CE-68D365D93AB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0E2FDDE-805B-2B03-37E7-AD6C98F019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6EE49B-8423-8656-9729-4DA772237E10}"/>
              </a:ext>
            </a:extLst>
          </p:cNvPr>
          <p:cNvSpPr>
            <a:spLocks noGrp="1"/>
          </p:cNvSpPr>
          <p:nvPr>
            <p:ph type="dt" sz="half" idx="10"/>
          </p:nvPr>
        </p:nvSpPr>
        <p:spPr/>
        <p:txBody>
          <a:bodyPr/>
          <a:lstStyle/>
          <a:p>
            <a:fld id="{AE5F8FCD-6D6D-4810-AFF3-03378F220D2B}" type="datetimeFigureOut">
              <a:rPr lang="en-IN" smtClean="0"/>
              <a:t>30-09-2023</a:t>
            </a:fld>
            <a:endParaRPr lang="en-IN"/>
          </a:p>
        </p:txBody>
      </p:sp>
      <p:sp>
        <p:nvSpPr>
          <p:cNvPr id="5" name="Footer Placeholder 4">
            <a:extLst>
              <a:ext uri="{FF2B5EF4-FFF2-40B4-BE49-F238E27FC236}">
                <a16:creationId xmlns:a16="http://schemas.microsoft.com/office/drawing/2014/main" id="{4EDD47DC-6257-0E8B-F407-63217AD81D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558C37-E51E-E465-F54C-C5FCB47F1D60}"/>
              </a:ext>
            </a:extLst>
          </p:cNvPr>
          <p:cNvSpPr>
            <a:spLocks noGrp="1"/>
          </p:cNvSpPr>
          <p:nvPr>
            <p:ph type="sldNum" sz="quarter" idx="12"/>
          </p:nvPr>
        </p:nvSpPr>
        <p:spPr/>
        <p:txBody>
          <a:bodyPr/>
          <a:lstStyle/>
          <a:p>
            <a:fld id="{A7FD9F98-CA6C-4167-B1FF-843B619671E1}" type="slidenum">
              <a:rPr lang="en-IN" smtClean="0"/>
              <a:t>‹#›</a:t>
            </a:fld>
            <a:endParaRPr lang="en-IN"/>
          </a:p>
        </p:txBody>
      </p:sp>
    </p:spTree>
    <p:extLst>
      <p:ext uri="{BB962C8B-B14F-4D97-AF65-F5344CB8AC3E}">
        <p14:creationId xmlns:p14="http://schemas.microsoft.com/office/powerpoint/2010/main" val="1918678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5BAEDF-54D4-663E-85DF-06CBB68C827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3937948-501C-6DEB-3D2C-67F7D2D255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0D8D04-03E9-3B0C-1646-6C70014AB495}"/>
              </a:ext>
            </a:extLst>
          </p:cNvPr>
          <p:cNvSpPr>
            <a:spLocks noGrp="1"/>
          </p:cNvSpPr>
          <p:nvPr>
            <p:ph type="dt" sz="half" idx="10"/>
          </p:nvPr>
        </p:nvSpPr>
        <p:spPr/>
        <p:txBody>
          <a:bodyPr/>
          <a:lstStyle/>
          <a:p>
            <a:fld id="{AE5F8FCD-6D6D-4810-AFF3-03378F220D2B}" type="datetimeFigureOut">
              <a:rPr lang="en-IN" smtClean="0"/>
              <a:t>30-09-2023</a:t>
            </a:fld>
            <a:endParaRPr lang="en-IN"/>
          </a:p>
        </p:txBody>
      </p:sp>
      <p:sp>
        <p:nvSpPr>
          <p:cNvPr id="5" name="Footer Placeholder 4">
            <a:extLst>
              <a:ext uri="{FF2B5EF4-FFF2-40B4-BE49-F238E27FC236}">
                <a16:creationId xmlns:a16="http://schemas.microsoft.com/office/drawing/2014/main" id="{97BD534D-8C21-ECBB-B0B3-9FDF6A5886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AB2A63-7162-397D-5043-AD5231798F6C}"/>
              </a:ext>
            </a:extLst>
          </p:cNvPr>
          <p:cNvSpPr>
            <a:spLocks noGrp="1"/>
          </p:cNvSpPr>
          <p:nvPr>
            <p:ph type="sldNum" sz="quarter" idx="12"/>
          </p:nvPr>
        </p:nvSpPr>
        <p:spPr/>
        <p:txBody>
          <a:bodyPr/>
          <a:lstStyle/>
          <a:p>
            <a:fld id="{A7FD9F98-CA6C-4167-B1FF-843B619671E1}" type="slidenum">
              <a:rPr lang="en-IN" smtClean="0"/>
              <a:t>‹#›</a:t>
            </a:fld>
            <a:endParaRPr lang="en-IN"/>
          </a:p>
        </p:txBody>
      </p:sp>
    </p:spTree>
    <p:extLst>
      <p:ext uri="{BB962C8B-B14F-4D97-AF65-F5344CB8AC3E}">
        <p14:creationId xmlns:p14="http://schemas.microsoft.com/office/powerpoint/2010/main" val="2990819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CA7E-C127-39D5-A273-F22D5A26A3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0A72EAE-8BC7-C668-C2FA-8761821CE8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1CF0AF-B5EB-0C0B-F71F-4695ED5607F8}"/>
              </a:ext>
            </a:extLst>
          </p:cNvPr>
          <p:cNvSpPr>
            <a:spLocks noGrp="1"/>
          </p:cNvSpPr>
          <p:nvPr>
            <p:ph type="dt" sz="half" idx="10"/>
          </p:nvPr>
        </p:nvSpPr>
        <p:spPr/>
        <p:txBody>
          <a:bodyPr/>
          <a:lstStyle/>
          <a:p>
            <a:fld id="{AE5F8FCD-6D6D-4810-AFF3-03378F220D2B}" type="datetimeFigureOut">
              <a:rPr lang="en-IN" smtClean="0"/>
              <a:t>30-09-2023</a:t>
            </a:fld>
            <a:endParaRPr lang="en-IN"/>
          </a:p>
        </p:txBody>
      </p:sp>
      <p:sp>
        <p:nvSpPr>
          <p:cNvPr id="5" name="Footer Placeholder 4">
            <a:extLst>
              <a:ext uri="{FF2B5EF4-FFF2-40B4-BE49-F238E27FC236}">
                <a16:creationId xmlns:a16="http://schemas.microsoft.com/office/drawing/2014/main" id="{99C58185-09D7-23F9-51DE-02C7FFB250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34AAB0-4E8D-A70B-C000-03FA2DA1EB62}"/>
              </a:ext>
            </a:extLst>
          </p:cNvPr>
          <p:cNvSpPr>
            <a:spLocks noGrp="1"/>
          </p:cNvSpPr>
          <p:nvPr>
            <p:ph type="sldNum" sz="quarter" idx="12"/>
          </p:nvPr>
        </p:nvSpPr>
        <p:spPr/>
        <p:txBody>
          <a:bodyPr/>
          <a:lstStyle/>
          <a:p>
            <a:fld id="{A7FD9F98-CA6C-4167-B1FF-843B619671E1}" type="slidenum">
              <a:rPr lang="en-IN" smtClean="0"/>
              <a:t>‹#›</a:t>
            </a:fld>
            <a:endParaRPr lang="en-IN"/>
          </a:p>
        </p:txBody>
      </p:sp>
    </p:spTree>
    <p:extLst>
      <p:ext uri="{BB962C8B-B14F-4D97-AF65-F5344CB8AC3E}">
        <p14:creationId xmlns:p14="http://schemas.microsoft.com/office/powerpoint/2010/main" val="244416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77C72-4F94-5D11-92A7-BB25044FBF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7C8F564-532E-59F0-D4F0-51CE2075B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926D07-DAD2-9EA4-B196-12A07E10FC9F}"/>
              </a:ext>
            </a:extLst>
          </p:cNvPr>
          <p:cNvSpPr>
            <a:spLocks noGrp="1"/>
          </p:cNvSpPr>
          <p:nvPr>
            <p:ph type="dt" sz="half" idx="10"/>
          </p:nvPr>
        </p:nvSpPr>
        <p:spPr/>
        <p:txBody>
          <a:bodyPr/>
          <a:lstStyle/>
          <a:p>
            <a:fld id="{AE5F8FCD-6D6D-4810-AFF3-03378F220D2B}" type="datetimeFigureOut">
              <a:rPr lang="en-IN" smtClean="0"/>
              <a:t>30-09-2023</a:t>
            </a:fld>
            <a:endParaRPr lang="en-IN"/>
          </a:p>
        </p:txBody>
      </p:sp>
      <p:sp>
        <p:nvSpPr>
          <p:cNvPr id="5" name="Footer Placeholder 4">
            <a:extLst>
              <a:ext uri="{FF2B5EF4-FFF2-40B4-BE49-F238E27FC236}">
                <a16:creationId xmlns:a16="http://schemas.microsoft.com/office/drawing/2014/main" id="{ABC00874-79AC-7A50-DDDC-1945128390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8CA750-6285-775C-31F8-04D5A09AD485}"/>
              </a:ext>
            </a:extLst>
          </p:cNvPr>
          <p:cNvSpPr>
            <a:spLocks noGrp="1"/>
          </p:cNvSpPr>
          <p:nvPr>
            <p:ph type="sldNum" sz="quarter" idx="12"/>
          </p:nvPr>
        </p:nvSpPr>
        <p:spPr/>
        <p:txBody>
          <a:bodyPr/>
          <a:lstStyle/>
          <a:p>
            <a:fld id="{A7FD9F98-CA6C-4167-B1FF-843B619671E1}" type="slidenum">
              <a:rPr lang="en-IN" smtClean="0"/>
              <a:t>‹#›</a:t>
            </a:fld>
            <a:endParaRPr lang="en-IN"/>
          </a:p>
        </p:txBody>
      </p:sp>
    </p:spTree>
    <p:extLst>
      <p:ext uri="{BB962C8B-B14F-4D97-AF65-F5344CB8AC3E}">
        <p14:creationId xmlns:p14="http://schemas.microsoft.com/office/powerpoint/2010/main" val="4058985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94280-2F8C-B855-81EC-0D03F79DC1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8E014A2-406E-640E-C5A7-3822EE14E6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0E67E87-91E7-EF49-707E-1E71FCDED0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3C9C0E-B02C-5CCA-4F9F-1614D5AAA2D1}"/>
              </a:ext>
            </a:extLst>
          </p:cNvPr>
          <p:cNvSpPr>
            <a:spLocks noGrp="1"/>
          </p:cNvSpPr>
          <p:nvPr>
            <p:ph type="dt" sz="half" idx="10"/>
          </p:nvPr>
        </p:nvSpPr>
        <p:spPr/>
        <p:txBody>
          <a:bodyPr/>
          <a:lstStyle/>
          <a:p>
            <a:fld id="{AE5F8FCD-6D6D-4810-AFF3-03378F220D2B}" type="datetimeFigureOut">
              <a:rPr lang="en-IN" smtClean="0"/>
              <a:t>30-09-2023</a:t>
            </a:fld>
            <a:endParaRPr lang="en-IN"/>
          </a:p>
        </p:txBody>
      </p:sp>
      <p:sp>
        <p:nvSpPr>
          <p:cNvPr id="6" name="Footer Placeholder 5">
            <a:extLst>
              <a:ext uri="{FF2B5EF4-FFF2-40B4-BE49-F238E27FC236}">
                <a16:creationId xmlns:a16="http://schemas.microsoft.com/office/drawing/2014/main" id="{C87D1132-24F4-18C0-3F8E-E2D2029343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971445-EE41-997F-1543-0FE6594C5308}"/>
              </a:ext>
            </a:extLst>
          </p:cNvPr>
          <p:cNvSpPr>
            <a:spLocks noGrp="1"/>
          </p:cNvSpPr>
          <p:nvPr>
            <p:ph type="sldNum" sz="quarter" idx="12"/>
          </p:nvPr>
        </p:nvSpPr>
        <p:spPr/>
        <p:txBody>
          <a:bodyPr/>
          <a:lstStyle/>
          <a:p>
            <a:fld id="{A7FD9F98-CA6C-4167-B1FF-843B619671E1}" type="slidenum">
              <a:rPr lang="en-IN" smtClean="0"/>
              <a:t>‹#›</a:t>
            </a:fld>
            <a:endParaRPr lang="en-IN"/>
          </a:p>
        </p:txBody>
      </p:sp>
    </p:spTree>
    <p:extLst>
      <p:ext uri="{BB962C8B-B14F-4D97-AF65-F5344CB8AC3E}">
        <p14:creationId xmlns:p14="http://schemas.microsoft.com/office/powerpoint/2010/main" val="139356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2F4AD-BC3C-92C0-60D8-87B4B229900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B127EA-15D5-6D00-2D7B-C2C4D20BEA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90E195-E557-F620-3E36-1C9AE223B4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861C64B-A023-A4E6-4060-4ED04A1658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7E9326-610C-75C9-8822-F13A3E9F1C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A08C10C-C029-C98F-A744-314EB055E849}"/>
              </a:ext>
            </a:extLst>
          </p:cNvPr>
          <p:cNvSpPr>
            <a:spLocks noGrp="1"/>
          </p:cNvSpPr>
          <p:nvPr>
            <p:ph type="dt" sz="half" idx="10"/>
          </p:nvPr>
        </p:nvSpPr>
        <p:spPr/>
        <p:txBody>
          <a:bodyPr/>
          <a:lstStyle/>
          <a:p>
            <a:fld id="{AE5F8FCD-6D6D-4810-AFF3-03378F220D2B}" type="datetimeFigureOut">
              <a:rPr lang="en-IN" smtClean="0"/>
              <a:t>30-09-2023</a:t>
            </a:fld>
            <a:endParaRPr lang="en-IN"/>
          </a:p>
        </p:txBody>
      </p:sp>
      <p:sp>
        <p:nvSpPr>
          <p:cNvPr id="8" name="Footer Placeholder 7">
            <a:extLst>
              <a:ext uri="{FF2B5EF4-FFF2-40B4-BE49-F238E27FC236}">
                <a16:creationId xmlns:a16="http://schemas.microsoft.com/office/drawing/2014/main" id="{20A13316-8AA5-C316-9AE3-C287CF98E96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3D5CFD9-D17C-0F22-4F8F-A6C527B39B1C}"/>
              </a:ext>
            </a:extLst>
          </p:cNvPr>
          <p:cNvSpPr>
            <a:spLocks noGrp="1"/>
          </p:cNvSpPr>
          <p:nvPr>
            <p:ph type="sldNum" sz="quarter" idx="12"/>
          </p:nvPr>
        </p:nvSpPr>
        <p:spPr/>
        <p:txBody>
          <a:bodyPr/>
          <a:lstStyle/>
          <a:p>
            <a:fld id="{A7FD9F98-CA6C-4167-B1FF-843B619671E1}" type="slidenum">
              <a:rPr lang="en-IN" smtClean="0"/>
              <a:t>‹#›</a:t>
            </a:fld>
            <a:endParaRPr lang="en-IN"/>
          </a:p>
        </p:txBody>
      </p:sp>
    </p:spTree>
    <p:extLst>
      <p:ext uri="{BB962C8B-B14F-4D97-AF65-F5344CB8AC3E}">
        <p14:creationId xmlns:p14="http://schemas.microsoft.com/office/powerpoint/2010/main" val="4238210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9705-A608-109B-5072-AE7B899B861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A875A3E-D2A7-6043-7139-953C44A8CE10}"/>
              </a:ext>
            </a:extLst>
          </p:cNvPr>
          <p:cNvSpPr>
            <a:spLocks noGrp="1"/>
          </p:cNvSpPr>
          <p:nvPr>
            <p:ph type="dt" sz="half" idx="10"/>
          </p:nvPr>
        </p:nvSpPr>
        <p:spPr/>
        <p:txBody>
          <a:bodyPr/>
          <a:lstStyle/>
          <a:p>
            <a:fld id="{AE5F8FCD-6D6D-4810-AFF3-03378F220D2B}" type="datetimeFigureOut">
              <a:rPr lang="en-IN" smtClean="0"/>
              <a:t>30-09-2023</a:t>
            </a:fld>
            <a:endParaRPr lang="en-IN"/>
          </a:p>
        </p:txBody>
      </p:sp>
      <p:sp>
        <p:nvSpPr>
          <p:cNvPr id="4" name="Footer Placeholder 3">
            <a:extLst>
              <a:ext uri="{FF2B5EF4-FFF2-40B4-BE49-F238E27FC236}">
                <a16:creationId xmlns:a16="http://schemas.microsoft.com/office/drawing/2014/main" id="{6D5B626A-6B92-3100-D554-D1DC64A7A3F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B16E5A3-B644-F949-F1DC-DF9490A88751}"/>
              </a:ext>
            </a:extLst>
          </p:cNvPr>
          <p:cNvSpPr>
            <a:spLocks noGrp="1"/>
          </p:cNvSpPr>
          <p:nvPr>
            <p:ph type="sldNum" sz="quarter" idx="12"/>
          </p:nvPr>
        </p:nvSpPr>
        <p:spPr/>
        <p:txBody>
          <a:bodyPr/>
          <a:lstStyle/>
          <a:p>
            <a:fld id="{A7FD9F98-CA6C-4167-B1FF-843B619671E1}" type="slidenum">
              <a:rPr lang="en-IN" smtClean="0"/>
              <a:t>‹#›</a:t>
            </a:fld>
            <a:endParaRPr lang="en-IN"/>
          </a:p>
        </p:txBody>
      </p:sp>
    </p:spTree>
    <p:extLst>
      <p:ext uri="{BB962C8B-B14F-4D97-AF65-F5344CB8AC3E}">
        <p14:creationId xmlns:p14="http://schemas.microsoft.com/office/powerpoint/2010/main" val="2010020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057E00-A618-030C-D9BF-2CC0F3097E0E}"/>
              </a:ext>
            </a:extLst>
          </p:cNvPr>
          <p:cNvSpPr>
            <a:spLocks noGrp="1"/>
          </p:cNvSpPr>
          <p:nvPr>
            <p:ph type="dt" sz="half" idx="10"/>
          </p:nvPr>
        </p:nvSpPr>
        <p:spPr/>
        <p:txBody>
          <a:bodyPr/>
          <a:lstStyle/>
          <a:p>
            <a:fld id="{AE5F8FCD-6D6D-4810-AFF3-03378F220D2B}" type="datetimeFigureOut">
              <a:rPr lang="en-IN" smtClean="0"/>
              <a:t>30-09-2023</a:t>
            </a:fld>
            <a:endParaRPr lang="en-IN"/>
          </a:p>
        </p:txBody>
      </p:sp>
      <p:sp>
        <p:nvSpPr>
          <p:cNvPr id="3" name="Footer Placeholder 2">
            <a:extLst>
              <a:ext uri="{FF2B5EF4-FFF2-40B4-BE49-F238E27FC236}">
                <a16:creationId xmlns:a16="http://schemas.microsoft.com/office/drawing/2014/main" id="{E2316535-2AD6-7D88-590F-C98D2FB71FE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96CC30D-762B-0ECA-E284-EF2F14423CCE}"/>
              </a:ext>
            </a:extLst>
          </p:cNvPr>
          <p:cNvSpPr>
            <a:spLocks noGrp="1"/>
          </p:cNvSpPr>
          <p:nvPr>
            <p:ph type="sldNum" sz="quarter" idx="12"/>
          </p:nvPr>
        </p:nvSpPr>
        <p:spPr/>
        <p:txBody>
          <a:bodyPr/>
          <a:lstStyle/>
          <a:p>
            <a:fld id="{A7FD9F98-CA6C-4167-B1FF-843B619671E1}" type="slidenum">
              <a:rPr lang="en-IN" smtClean="0"/>
              <a:t>‹#›</a:t>
            </a:fld>
            <a:endParaRPr lang="en-IN"/>
          </a:p>
        </p:txBody>
      </p:sp>
    </p:spTree>
    <p:extLst>
      <p:ext uri="{BB962C8B-B14F-4D97-AF65-F5344CB8AC3E}">
        <p14:creationId xmlns:p14="http://schemas.microsoft.com/office/powerpoint/2010/main" val="3949043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228FD-5AAD-9A44-4A60-E094127B69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C3D01DC-BE28-B2DD-4900-55CF87058B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6EFF642-6B02-5501-650A-B3C5BA889C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C6DF65-E07B-9371-4319-66319658CCB6}"/>
              </a:ext>
            </a:extLst>
          </p:cNvPr>
          <p:cNvSpPr>
            <a:spLocks noGrp="1"/>
          </p:cNvSpPr>
          <p:nvPr>
            <p:ph type="dt" sz="half" idx="10"/>
          </p:nvPr>
        </p:nvSpPr>
        <p:spPr/>
        <p:txBody>
          <a:bodyPr/>
          <a:lstStyle/>
          <a:p>
            <a:fld id="{AE5F8FCD-6D6D-4810-AFF3-03378F220D2B}" type="datetimeFigureOut">
              <a:rPr lang="en-IN" smtClean="0"/>
              <a:t>30-09-2023</a:t>
            </a:fld>
            <a:endParaRPr lang="en-IN"/>
          </a:p>
        </p:txBody>
      </p:sp>
      <p:sp>
        <p:nvSpPr>
          <p:cNvPr id="6" name="Footer Placeholder 5">
            <a:extLst>
              <a:ext uri="{FF2B5EF4-FFF2-40B4-BE49-F238E27FC236}">
                <a16:creationId xmlns:a16="http://schemas.microsoft.com/office/drawing/2014/main" id="{ED13FA5D-8ABA-C759-F08F-EAAB9E9F49B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8447F7-9B56-3599-8114-5D1ABFDF964E}"/>
              </a:ext>
            </a:extLst>
          </p:cNvPr>
          <p:cNvSpPr>
            <a:spLocks noGrp="1"/>
          </p:cNvSpPr>
          <p:nvPr>
            <p:ph type="sldNum" sz="quarter" idx="12"/>
          </p:nvPr>
        </p:nvSpPr>
        <p:spPr/>
        <p:txBody>
          <a:bodyPr/>
          <a:lstStyle/>
          <a:p>
            <a:fld id="{A7FD9F98-CA6C-4167-B1FF-843B619671E1}" type="slidenum">
              <a:rPr lang="en-IN" smtClean="0"/>
              <a:t>‹#›</a:t>
            </a:fld>
            <a:endParaRPr lang="en-IN"/>
          </a:p>
        </p:txBody>
      </p:sp>
    </p:spTree>
    <p:extLst>
      <p:ext uri="{BB962C8B-B14F-4D97-AF65-F5344CB8AC3E}">
        <p14:creationId xmlns:p14="http://schemas.microsoft.com/office/powerpoint/2010/main" val="3761150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68A16-1917-CAB0-04CC-BCF9BF31D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7ED0F94-ECE4-D36C-C1A6-8A2404DE54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9A44F07-D91D-5C4B-2E50-106C1F0DD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7ED87A-9235-F1EE-D195-B68E9A3E49E3}"/>
              </a:ext>
            </a:extLst>
          </p:cNvPr>
          <p:cNvSpPr>
            <a:spLocks noGrp="1"/>
          </p:cNvSpPr>
          <p:nvPr>
            <p:ph type="dt" sz="half" idx="10"/>
          </p:nvPr>
        </p:nvSpPr>
        <p:spPr/>
        <p:txBody>
          <a:bodyPr/>
          <a:lstStyle/>
          <a:p>
            <a:fld id="{AE5F8FCD-6D6D-4810-AFF3-03378F220D2B}" type="datetimeFigureOut">
              <a:rPr lang="en-IN" smtClean="0"/>
              <a:t>30-09-2023</a:t>
            </a:fld>
            <a:endParaRPr lang="en-IN"/>
          </a:p>
        </p:txBody>
      </p:sp>
      <p:sp>
        <p:nvSpPr>
          <p:cNvPr id="6" name="Footer Placeholder 5">
            <a:extLst>
              <a:ext uri="{FF2B5EF4-FFF2-40B4-BE49-F238E27FC236}">
                <a16:creationId xmlns:a16="http://schemas.microsoft.com/office/drawing/2014/main" id="{FB0FF68B-D248-EC55-B5D1-EC7F5104A7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0CC259B-88E1-E0FD-C54A-B6D4F915AF34}"/>
              </a:ext>
            </a:extLst>
          </p:cNvPr>
          <p:cNvSpPr>
            <a:spLocks noGrp="1"/>
          </p:cNvSpPr>
          <p:nvPr>
            <p:ph type="sldNum" sz="quarter" idx="12"/>
          </p:nvPr>
        </p:nvSpPr>
        <p:spPr/>
        <p:txBody>
          <a:bodyPr/>
          <a:lstStyle/>
          <a:p>
            <a:fld id="{A7FD9F98-CA6C-4167-B1FF-843B619671E1}" type="slidenum">
              <a:rPr lang="en-IN" smtClean="0"/>
              <a:t>‹#›</a:t>
            </a:fld>
            <a:endParaRPr lang="en-IN"/>
          </a:p>
        </p:txBody>
      </p:sp>
    </p:spTree>
    <p:extLst>
      <p:ext uri="{BB962C8B-B14F-4D97-AF65-F5344CB8AC3E}">
        <p14:creationId xmlns:p14="http://schemas.microsoft.com/office/powerpoint/2010/main" val="65997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167F76-5A99-19B3-F2E6-8BC761EA52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C83BED-49FF-604D-49DF-9A23E01291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2BCB7F-FCA5-5CC4-FF0F-6C1231AA59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5F8FCD-6D6D-4810-AFF3-03378F220D2B}" type="datetimeFigureOut">
              <a:rPr lang="en-IN" smtClean="0"/>
              <a:t>30-09-2023</a:t>
            </a:fld>
            <a:endParaRPr lang="en-IN"/>
          </a:p>
        </p:txBody>
      </p:sp>
      <p:sp>
        <p:nvSpPr>
          <p:cNvPr id="5" name="Footer Placeholder 4">
            <a:extLst>
              <a:ext uri="{FF2B5EF4-FFF2-40B4-BE49-F238E27FC236}">
                <a16:creationId xmlns:a16="http://schemas.microsoft.com/office/drawing/2014/main" id="{9948E2F5-6670-EC9D-CA40-4A537930D1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F8C11F3-BE07-2E11-0D1A-0C6B853ECE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FD9F98-CA6C-4167-B1FF-843B619671E1}" type="slidenum">
              <a:rPr lang="en-IN" smtClean="0"/>
              <a:t>‹#›</a:t>
            </a:fld>
            <a:endParaRPr lang="en-IN"/>
          </a:p>
        </p:txBody>
      </p:sp>
    </p:spTree>
    <p:extLst>
      <p:ext uri="{BB962C8B-B14F-4D97-AF65-F5344CB8AC3E}">
        <p14:creationId xmlns:p14="http://schemas.microsoft.com/office/powerpoint/2010/main" val="3834562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pixabay.com/en/people-traveler-passenger-tourist-160620/" TargetMode="External"/><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hyperlink" Target="https://www.freeimageslive.co.uk/free_stock_image/airport-display-jpg" TargetMode="External"/><Relationship Id="rId4" Type="http://schemas.openxmlformats.org/officeDocument/2006/relationships/image" Target="../media/image30.jpg"/></Relationships>
</file>

<file path=ppt/slides/_rels/slide52.xml.rels><?xml version="1.0" encoding="UTF-8" standalone="yes"?>
<Relationships xmlns="http://schemas.openxmlformats.org/package/2006/relationships"><Relationship Id="rId3" Type="http://schemas.openxmlformats.org/officeDocument/2006/relationships/hyperlink" Target="https://www.new-educ.com/pc-portable-actualites-intel-education-tablette-pc-portable" TargetMode="External"/><Relationship Id="rId7" Type="http://schemas.openxmlformats.org/officeDocument/2006/relationships/hyperlink" Target="https://pixabay.com/en/router-switch-symbol-network-30140/" TargetMode="External"/><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www.geeksvgs.com/id/227756" TargetMode="Externa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C5A2CF-DCEB-AD52-9F29-D88D3AD834EA}"/>
              </a:ext>
            </a:extLst>
          </p:cNvPr>
          <p:cNvSpPr>
            <a:spLocks noGrp="1"/>
          </p:cNvSpPr>
          <p:nvPr>
            <p:ph type="title"/>
          </p:nvPr>
        </p:nvSpPr>
        <p:spPr/>
        <p:txBody>
          <a:bodyPr/>
          <a:lstStyle/>
          <a:p>
            <a:r>
              <a:rPr lang="en-IN" dirty="0"/>
              <a:t>Sessions 3 and 4</a:t>
            </a:r>
          </a:p>
        </p:txBody>
      </p:sp>
      <p:sp>
        <p:nvSpPr>
          <p:cNvPr id="5" name="Text Placeholder 4">
            <a:extLst>
              <a:ext uri="{FF2B5EF4-FFF2-40B4-BE49-F238E27FC236}">
                <a16:creationId xmlns:a16="http://schemas.microsoft.com/office/drawing/2014/main" id="{5E217414-4461-9A52-035C-B61F1E929FE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837348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ADFCF-A9B8-F882-8397-F1CDC02FB936}"/>
              </a:ext>
            </a:extLst>
          </p:cNvPr>
          <p:cNvSpPr>
            <a:spLocks noGrp="1"/>
          </p:cNvSpPr>
          <p:nvPr>
            <p:ph type="title"/>
          </p:nvPr>
        </p:nvSpPr>
        <p:spPr/>
        <p:txBody>
          <a:bodyPr/>
          <a:lstStyle/>
          <a:p>
            <a:r>
              <a:rPr lang="en-IN" dirty="0"/>
              <a:t>The Presentation Layer</a:t>
            </a:r>
          </a:p>
        </p:txBody>
      </p:sp>
      <p:sp>
        <p:nvSpPr>
          <p:cNvPr id="3" name="Content Placeholder 2">
            <a:extLst>
              <a:ext uri="{FF2B5EF4-FFF2-40B4-BE49-F238E27FC236}">
                <a16:creationId xmlns:a16="http://schemas.microsoft.com/office/drawing/2014/main" id="{67F7E92E-D0D3-DC69-BB9F-DEC761AFEB1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83DEBFE-1118-3768-DB57-A8CB3A1A6413}"/>
              </a:ext>
            </a:extLst>
          </p:cNvPr>
          <p:cNvPicPr>
            <a:picLocks noChangeAspect="1"/>
          </p:cNvPicPr>
          <p:nvPr/>
        </p:nvPicPr>
        <p:blipFill>
          <a:blip r:embed="rId2"/>
          <a:stretch>
            <a:fillRect/>
          </a:stretch>
        </p:blipFill>
        <p:spPr>
          <a:xfrm>
            <a:off x="1283110" y="1965423"/>
            <a:ext cx="9625779" cy="4071741"/>
          </a:xfrm>
          <a:prstGeom prst="rect">
            <a:avLst/>
          </a:prstGeom>
        </p:spPr>
      </p:pic>
    </p:spTree>
    <p:extLst>
      <p:ext uri="{BB962C8B-B14F-4D97-AF65-F5344CB8AC3E}">
        <p14:creationId xmlns:p14="http://schemas.microsoft.com/office/powerpoint/2010/main" val="25736596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1C22-129D-1F0D-B816-1162A163A509}"/>
              </a:ext>
            </a:extLst>
          </p:cNvPr>
          <p:cNvSpPr>
            <a:spLocks noGrp="1"/>
          </p:cNvSpPr>
          <p:nvPr>
            <p:ph type="title"/>
          </p:nvPr>
        </p:nvSpPr>
        <p:spPr/>
        <p:txBody>
          <a:bodyPr/>
          <a:lstStyle/>
          <a:p>
            <a:r>
              <a:rPr lang="en-IN" dirty="0"/>
              <a:t>Converting an IP Address to Binary</a:t>
            </a:r>
          </a:p>
        </p:txBody>
      </p:sp>
      <p:sp>
        <p:nvSpPr>
          <p:cNvPr id="3" name="Content Placeholder 2">
            <a:extLst>
              <a:ext uri="{FF2B5EF4-FFF2-40B4-BE49-F238E27FC236}">
                <a16:creationId xmlns:a16="http://schemas.microsoft.com/office/drawing/2014/main" id="{A70310BD-DA37-248E-0072-C307433F1E9F}"/>
              </a:ext>
            </a:extLst>
          </p:cNvPr>
          <p:cNvSpPr>
            <a:spLocks noGrp="1"/>
          </p:cNvSpPr>
          <p:nvPr>
            <p:ph idx="1"/>
          </p:nvPr>
        </p:nvSpPr>
        <p:spPr/>
        <p:txBody>
          <a:bodyPr/>
          <a:lstStyle/>
          <a:p>
            <a:r>
              <a:rPr lang="en-IN" dirty="0"/>
              <a:t>Consider an IP address 192.</a:t>
            </a:r>
            <a:r>
              <a:rPr lang="en-IN" dirty="0">
                <a:highlight>
                  <a:srgbClr val="FFFF00"/>
                </a:highlight>
              </a:rPr>
              <a:t>168</a:t>
            </a:r>
            <a:r>
              <a:rPr lang="en-IN" dirty="0"/>
              <a:t>.10.15</a:t>
            </a:r>
          </a:p>
          <a:p>
            <a:r>
              <a:rPr lang="en-IN" dirty="0"/>
              <a:t>Since 8 NOT &gt;= 16, write 0 and retain 8</a:t>
            </a:r>
          </a:p>
          <a:p>
            <a:endParaRPr lang="en-IN" dirty="0"/>
          </a:p>
          <a:p>
            <a:endParaRPr lang="en-IN" dirty="0"/>
          </a:p>
          <a:p>
            <a:r>
              <a:rPr lang="en-IN" dirty="0"/>
              <a:t>Since 8 &gt;= 8, write 1 and calculate 8 – 8 = 0</a:t>
            </a:r>
          </a:p>
          <a:p>
            <a:endParaRPr lang="en-IN" dirty="0"/>
          </a:p>
          <a:p>
            <a:endParaRPr lang="en-IN" dirty="0"/>
          </a:p>
          <a:p>
            <a:r>
              <a:rPr lang="en-IN" dirty="0"/>
              <a:t>Fill remaining ones with 0</a:t>
            </a:r>
          </a:p>
          <a:p>
            <a:endParaRPr lang="en-IN" dirty="0"/>
          </a:p>
        </p:txBody>
      </p:sp>
      <p:graphicFrame>
        <p:nvGraphicFramePr>
          <p:cNvPr id="6" name="Table 5">
            <a:extLst>
              <a:ext uri="{FF2B5EF4-FFF2-40B4-BE49-F238E27FC236}">
                <a16:creationId xmlns:a16="http://schemas.microsoft.com/office/drawing/2014/main" id="{56A400E9-7E99-EA30-84E9-FC33B0482E70}"/>
              </a:ext>
            </a:extLst>
          </p:cNvPr>
          <p:cNvGraphicFramePr>
            <a:graphicFrameLocks noGrp="1"/>
          </p:cNvGraphicFramePr>
          <p:nvPr/>
        </p:nvGraphicFramePr>
        <p:xfrm>
          <a:off x="1054243" y="2816705"/>
          <a:ext cx="8128000" cy="4572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gridCol w="1016000">
                  <a:extLst>
                    <a:ext uri="{9D8B030D-6E8A-4147-A177-3AD203B41FA5}">
                      <a16:colId xmlns:a16="http://schemas.microsoft.com/office/drawing/2014/main" val="1278838233"/>
                    </a:ext>
                  </a:extLst>
                </a:gridCol>
                <a:gridCol w="1016000">
                  <a:extLst>
                    <a:ext uri="{9D8B030D-6E8A-4147-A177-3AD203B41FA5}">
                      <a16:colId xmlns:a16="http://schemas.microsoft.com/office/drawing/2014/main" val="2569304234"/>
                    </a:ext>
                  </a:extLst>
                </a:gridCol>
                <a:gridCol w="1016000">
                  <a:extLst>
                    <a:ext uri="{9D8B030D-6E8A-4147-A177-3AD203B41FA5}">
                      <a16:colId xmlns:a16="http://schemas.microsoft.com/office/drawing/2014/main" val="3052875275"/>
                    </a:ext>
                  </a:extLst>
                </a:gridCol>
                <a:gridCol w="1016000">
                  <a:extLst>
                    <a:ext uri="{9D8B030D-6E8A-4147-A177-3AD203B41FA5}">
                      <a16:colId xmlns:a16="http://schemas.microsoft.com/office/drawing/2014/main" val="2773454865"/>
                    </a:ext>
                  </a:extLst>
                </a:gridCol>
                <a:gridCol w="1016000">
                  <a:extLst>
                    <a:ext uri="{9D8B030D-6E8A-4147-A177-3AD203B41FA5}">
                      <a16:colId xmlns:a16="http://schemas.microsoft.com/office/drawing/2014/main" val="461598083"/>
                    </a:ext>
                  </a:extLst>
                </a:gridCol>
                <a:gridCol w="1016000">
                  <a:extLst>
                    <a:ext uri="{9D8B030D-6E8A-4147-A177-3AD203B41FA5}">
                      <a16:colId xmlns:a16="http://schemas.microsoft.com/office/drawing/2014/main" val="3140766380"/>
                    </a:ext>
                  </a:extLst>
                </a:gridCol>
                <a:gridCol w="1016000">
                  <a:extLst>
                    <a:ext uri="{9D8B030D-6E8A-4147-A177-3AD203B41FA5}">
                      <a16:colId xmlns:a16="http://schemas.microsoft.com/office/drawing/2014/main" val="439584726"/>
                    </a:ext>
                  </a:extLst>
                </a:gridCol>
              </a:tblGrid>
              <a:tr h="370840">
                <a:tc>
                  <a:txBody>
                    <a:bodyPr/>
                    <a:lstStyle/>
                    <a:p>
                      <a:pPr algn="ctr"/>
                      <a:r>
                        <a:rPr lang="en-IN" sz="2400" dirty="0"/>
                        <a:t>128</a:t>
                      </a:r>
                    </a:p>
                  </a:txBody>
                  <a:tcPr/>
                </a:tc>
                <a:tc>
                  <a:txBody>
                    <a:bodyPr/>
                    <a:lstStyle/>
                    <a:p>
                      <a:pPr algn="ctr"/>
                      <a:r>
                        <a:rPr lang="en-IN" sz="2400" dirty="0"/>
                        <a:t>64</a:t>
                      </a:r>
                    </a:p>
                  </a:txBody>
                  <a:tcPr/>
                </a:tc>
                <a:tc>
                  <a:txBody>
                    <a:bodyPr/>
                    <a:lstStyle/>
                    <a:p>
                      <a:pPr algn="ctr"/>
                      <a:r>
                        <a:rPr lang="en-IN" sz="2400" dirty="0"/>
                        <a:t>32</a:t>
                      </a:r>
                    </a:p>
                  </a:txBody>
                  <a:tcPr/>
                </a:tc>
                <a:tc>
                  <a:txBody>
                    <a:bodyPr/>
                    <a:lstStyle/>
                    <a:p>
                      <a:pPr algn="ctr"/>
                      <a:r>
                        <a:rPr lang="en-IN" sz="2400" dirty="0"/>
                        <a:t>16</a:t>
                      </a:r>
                    </a:p>
                  </a:txBody>
                  <a:tcPr/>
                </a:tc>
                <a:tc>
                  <a:txBody>
                    <a:bodyPr/>
                    <a:lstStyle/>
                    <a:p>
                      <a:pPr algn="ctr"/>
                      <a:r>
                        <a:rPr lang="en-IN" sz="2400" dirty="0"/>
                        <a:t>8</a:t>
                      </a:r>
                    </a:p>
                  </a:txBody>
                  <a:tcPr/>
                </a:tc>
                <a:tc>
                  <a:txBody>
                    <a:bodyPr/>
                    <a:lstStyle/>
                    <a:p>
                      <a:pPr algn="ctr"/>
                      <a:r>
                        <a:rPr lang="en-IN" sz="2400" dirty="0"/>
                        <a:t>4</a:t>
                      </a:r>
                    </a:p>
                  </a:txBody>
                  <a:tcPr/>
                </a:tc>
                <a:tc>
                  <a:txBody>
                    <a:bodyPr/>
                    <a:lstStyle/>
                    <a:p>
                      <a:pPr algn="ctr"/>
                      <a:r>
                        <a:rPr lang="en-IN" sz="2400" dirty="0"/>
                        <a:t>2</a:t>
                      </a:r>
                    </a:p>
                  </a:txBody>
                  <a:tcPr/>
                </a:tc>
                <a:tc>
                  <a:txBody>
                    <a:bodyPr/>
                    <a:lstStyle/>
                    <a:p>
                      <a:pPr algn="ctr"/>
                      <a:r>
                        <a:rPr lang="en-IN" sz="2400" dirty="0"/>
                        <a:t>1</a:t>
                      </a:r>
                    </a:p>
                  </a:txBody>
                  <a:tcPr/>
                </a:tc>
                <a:extLst>
                  <a:ext uri="{0D108BD9-81ED-4DB2-BD59-A6C34878D82A}">
                    <a16:rowId xmlns:a16="http://schemas.microsoft.com/office/drawing/2014/main" val="1999570550"/>
                  </a:ext>
                </a:extLst>
              </a:tr>
            </a:tbl>
          </a:graphicData>
        </a:graphic>
      </p:graphicFrame>
      <p:graphicFrame>
        <p:nvGraphicFramePr>
          <p:cNvPr id="8" name="Table 7">
            <a:extLst>
              <a:ext uri="{FF2B5EF4-FFF2-40B4-BE49-F238E27FC236}">
                <a16:creationId xmlns:a16="http://schemas.microsoft.com/office/drawing/2014/main" id="{F03413D3-3FBC-47FE-7F93-5360E9838085}"/>
              </a:ext>
            </a:extLst>
          </p:cNvPr>
          <p:cNvGraphicFramePr>
            <a:graphicFrameLocks noGrp="1"/>
          </p:cNvGraphicFramePr>
          <p:nvPr/>
        </p:nvGraphicFramePr>
        <p:xfrm>
          <a:off x="1054243" y="4275453"/>
          <a:ext cx="8128000" cy="4572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gridCol w="1016000">
                  <a:extLst>
                    <a:ext uri="{9D8B030D-6E8A-4147-A177-3AD203B41FA5}">
                      <a16:colId xmlns:a16="http://schemas.microsoft.com/office/drawing/2014/main" val="1278838233"/>
                    </a:ext>
                  </a:extLst>
                </a:gridCol>
                <a:gridCol w="1016000">
                  <a:extLst>
                    <a:ext uri="{9D8B030D-6E8A-4147-A177-3AD203B41FA5}">
                      <a16:colId xmlns:a16="http://schemas.microsoft.com/office/drawing/2014/main" val="2569304234"/>
                    </a:ext>
                  </a:extLst>
                </a:gridCol>
                <a:gridCol w="1016000">
                  <a:extLst>
                    <a:ext uri="{9D8B030D-6E8A-4147-A177-3AD203B41FA5}">
                      <a16:colId xmlns:a16="http://schemas.microsoft.com/office/drawing/2014/main" val="3052875275"/>
                    </a:ext>
                  </a:extLst>
                </a:gridCol>
                <a:gridCol w="1016000">
                  <a:extLst>
                    <a:ext uri="{9D8B030D-6E8A-4147-A177-3AD203B41FA5}">
                      <a16:colId xmlns:a16="http://schemas.microsoft.com/office/drawing/2014/main" val="2773454865"/>
                    </a:ext>
                  </a:extLst>
                </a:gridCol>
                <a:gridCol w="1016000">
                  <a:extLst>
                    <a:ext uri="{9D8B030D-6E8A-4147-A177-3AD203B41FA5}">
                      <a16:colId xmlns:a16="http://schemas.microsoft.com/office/drawing/2014/main" val="461598083"/>
                    </a:ext>
                  </a:extLst>
                </a:gridCol>
                <a:gridCol w="1016000">
                  <a:extLst>
                    <a:ext uri="{9D8B030D-6E8A-4147-A177-3AD203B41FA5}">
                      <a16:colId xmlns:a16="http://schemas.microsoft.com/office/drawing/2014/main" val="3140766380"/>
                    </a:ext>
                  </a:extLst>
                </a:gridCol>
                <a:gridCol w="1016000">
                  <a:extLst>
                    <a:ext uri="{9D8B030D-6E8A-4147-A177-3AD203B41FA5}">
                      <a16:colId xmlns:a16="http://schemas.microsoft.com/office/drawing/2014/main" val="439584726"/>
                    </a:ext>
                  </a:extLst>
                </a:gridCol>
              </a:tblGrid>
              <a:tr h="370840">
                <a:tc>
                  <a:txBody>
                    <a:bodyPr/>
                    <a:lstStyle/>
                    <a:p>
                      <a:pPr algn="ctr"/>
                      <a:r>
                        <a:rPr lang="en-IN" sz="2400" dirty="0"/>
                        <a:t>128</a:t>
                      </a:r>
                    </a:p>
                  </a:txBody>
                  <a:tcPr/>
                </a:tc>
                <a:tc>
                  <a:txBody>
                    <a:bodyPr/>
                    <a:lstStyle/>
                    <a:p>
                      <a:pPr algn="ctr"/>
                      <a:r>
                        <a:rPr lang="en-IN" sz="2400" dirty="0"/>
                        <a:t>64</a:t>
                      </a:r>
                    </a:p>
                  </a:txBody>
                  <a:tcPr/>
                </a:tc>
                <a:tc>
                  <a:txBody>
                    <a:bodyPr/>
                    <a:lstStyle/>
                    <a:p>
                      <a:pPr algn="ctr"/>
                      <a:r>
                        <a:rPr lang="en-IN" sz="2400" dirty="0"/>
                        <a:t>32</a:t>
                      </a:r>
                    </a:p>
                  </a:txBody>
                  <a:tcPr/>
                </a:tc>
                <a:tc>
                  <a:txBody>
                    <a:bodyPr/>
                    <a:lstStyle/>
                    <a:p>
                      <a:pPr algn="ctr"/>
                      <a:r>
                        <a:rPr lang="en-IN" sz="2400" dirty="0"/>
                        <a:t>16</a:t>
                      </a:r>
                    </a:p>
                  </a:txBody>
                  <a:tcPr/>
                </a:tc>
                <a:tc>
                  <a:txBody>
                    <a:bodyPr/>
                    <a:lstStyle/>
                    <a:p>
                      <a:pPr algn="ctr"/>
                      <a:r>
                        <a:rPr lang="en-IN" sz="2400" dirty="0"/>
                        <a:t>8</a:t>
                      </a:r>
                    </a:p>
                  </a:txBody>
                  <a:tcPr/>
                </a:tc>
                <a:tc>
                  <a:txBody>
                    <a:bodyPr/>
                    <a:lstStyle/>
                    <a:p>
                      <a:pPr algn="ctr"/>
                      <a:r>
                        <a:rPr lang="en-IN" sz="2400" dirty="0"/>
                        <a:t>4</a:t>
                      </a:r>
                    </a:p>
                  </a:txBody>
                  <a:tcPr/>
                </a:tc>
                <a:tc>
                  <a:txBody>
                    <a:bodyPr/>
                    <a:lstStyle/>
                    <a:p>
                      <a:pPr algn="ctr"/>
                      <a:r>
                        <a:rPr lang="en-IN" sz="2400" dirty="0"/>
                        <a:t>2</a:t>
                      </a:r>
                    </a:p>
                  </a:txBody>
                  <a:tcPr/>
                </a:tc>
                <a:tc>
                  <a:txBody>
                    <a:bodyPr/>
                    <a:lstStyle/>
                    <a:p>
                      <a:pPr algn="ctr"/>
                      <a:r>
                        <a:rPr lang="en-IN" sz="2400" dirty="0"/>
                        <a:t>1</a:t>
                      </a:r>
                    </a:p>
                  </a:txBody>
                  <a:tcPr/>
                </a:tc>
                <a:extLst>
                  <a:ext uri="{0D108BD9-81ED-4DB2-BD59-A6C34878D82A}">
                    <a16:rowId xmlns:a16="http://schemas.microsoft.com/office/drawing/2014/main" val="1999570550"/>
                  </a:ext>
                </a:extLst>
              </a:tr>
            </a:tbl>
          </a:graphicData>
        </a:graphic>
      </p:graphicFrame>
      <p:graphicFrame>
        <p:nvGraphicFramePr>
          <p:cNvPr id="9" name="Table 8">
            <a:extLst>
              <a:ext uri="{FF2B5EF4-FFF2-40B4-BE49-F238E27FC236}">
                <a16:creationId xmlns:a16="http://schemas.microsoft.com/office/drawing/2014/main" id="{3660D904-70CC-94DA-53D3-2D2C37AC0611}"/>
              </a:ext>
            </a:extLst>
          </p:cNvPr>
          <p:cNvGraphicFramePr>
            <a:graphicFrameLocks noGrp="1"/>
          </p:cNvGraphicFramePr>
          <p:nvPr/>
        </p:nvGraphicFramePr>
        <p:xfrm>
          <a:off x="1054243" y="4779175"/>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(64)</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0" name="Table 9">
            <a:extLst>
              <a:ext uri="{FF2B5EF4-FFF2-40B4-BE49-F238E27FC236}">
                <a16:creationId xmlns:a16="http://schemas.microsoft.com/office/drawing/2014/main" id="{0D8DE550-4C12-EF33-3254-6136FE3730BF}"/>
              </a:ext>
            </a:extLst>
          </p:cNvPr>
          <p:cNvGraphicFramePr>
            <a:graphicFrameLocks noGrp="1"/>
          </p:cNvGraphicFramePr>
          <p:nvPr/>
        </p:nvGraphicFramePr>
        <p:xfrm>
          <a:off x="2070243" y="4779175"/>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(40)</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1" name="Table 10">
            <a:extLst>
              <a:ext uri="{FF2B5EF4-FFF2-40B4-BE49-F238E27FC236}">
                <a16:creationId xmlns:a16="http://schemas.microsoft.com/office/drawing/2014/main" id="{CFEB5FF8-6476-55BB-D819-E96833433672}"/>
              </a:ext>
            </a:extLst>
          </p:cNvPr>
          <p:cNvGraphicFramePr>
            <a:graphicFrameLocks noGrp="1"/>
          </p:cNvGraphicFramePr>
          <p:nvPr/>
        </p:nvGraphicFramePr>
        <p:xfrm>
          <a:off x="3150191" y="6254541"/>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(8)</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2" name="Table 11">
            <a:extLst>
              <a:ext uri="{FF2B5EF4-FFF2-40B4-BE49-F238E27FC236}">
                <a16:creationId xmlns:a16="http://schemas.microsoft.com/office/drawing/2014/main" id="{C8EA0748-83D1-6A7E-EA95-000641FC418B}"/>
              </a:ext>
            </a:extLst>
          </p:cNvPr>
          <p:cNvGraphicFramePr>
            <a:graphicFrameLocks noGrp="1"/>
          </p:cNvGraphicFramePr>
          <p:nvPr/>
        </p:nvGraphicFramePr>
        <p:xfrm>
          <a:off x="4189025" y="6254541"/>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(0)</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3" name="Table 12">
            <a:extLst>
              <a:ext uri="{FF2B5EF4-FFF2-40B4-BE49-F238E27FC236}">
                <a16:creationId xmlns:a16="http://schemas.microsoft.com/office/drawing/2014/main" id="{A0FA0E7C-A54F-C24A-A80E-85D143F25804}"/>
              </a:ext>
            </a:extLst>
          </p:cNvPr>
          <p:cNvGraphicFramePr>
            <a:graphicFrameLocks noGrp="1"/>
          </p:cNvGraphicFramePr>
          <p:nvPr/>
        </p:nvGraphicFramePr>
        <p:xfrm>
          <a:off x="5235848" y="6254541"/>
          <a:ext cx="930950" cy="396240"/>
        </p:xfrm>
        <a:graphic>
          <a:graphicData uri="http://schemas.openxmlformats.org/drawingml/2006/table">
            <a:tbl>
              <a:tblPr firstRow="1" bandRow="1">
                <a:tableStyleId>{5C22544A-7EE6-4342-B048-85BDC9FD1C3A}</a:tableStyleId>
              </a:tblPr>
              <a:tblGrid>
                <a:gridCol w="93095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(0)</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4" name="Table 13">
            <a:extLst>
              <a:ext uri="{FF2B5EF4-FFF2-40B4-BE49-F238E27FC236}">
                <a16:creationId xmlns:a16="http://schemas.microsoft.com/office/drawing/2014/main" id="{7BF7590B-0795-3A10-24D3-AFDA58C526C3}"/>
              </a:ext>
            </a:extLst>
          </p:cNvPr>
          <p:cNvGraphicFramePr>
            <a:graphicFrameLocks noGrp="1"/>
          </p:cNvGraphicFramePr>
          <p:nvPr/>
        </p:nvGraphicFramePr>
        <p:xfrm>
          <a:off x="6230722" y="6258308"/>
          <a:ext cx="930950" cy="396240"/>
        </p:xfrm>
        <a:graphic>
          <a:graphicData uri="http://schemas.openxmlformats.org/drawingml/2006/table">
            <a:tbl>
              <a:tblPr firstRow="1" bandRow="1">
                <a:tableStyleId>{5C22544A-7EE6-4342-B048-85BDC9FD1C3A}</a:tableStyleId>
              </a:tblPr>
              <a:tblGrid>
                <a:gridCol w="93095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(0)</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5" name="Table 14">
            <a:extLst>
              <a:ext uri="{FF2B5EF4-FFF2-40B4-BE49-F238E27FC236}">
                <a16:creationId xmlns:a16="http://schemas.microsoft.com/office/drawing/2014/main" id="{E4DB9956-86DD-4372-11D0-ADF869602E62}"/>
              </a:ext>
            </a:extLst>
          </p:cNvPr>
          <p:cNvGraphicFramePr>
            <a:graphicFrameLocks noGrp="1"/>
          </p:cNvGraphicFramePr>
          <p:nvPr/>
        </p:nvGraphicFramePr>
        <p:xfrm>
          <a:off x="7225596" y="6249366"/>
          <a:ext cx="930950" cy="396240"/>
        </p:xfrm>
        <a:graphic>
          <a:graphicData uri="http://schemas.openxmlformats.org/drawingml/2006/table">
            <a:tbl>
              <a:tblPr firstRow="1" bandRow="1">
                <a:tableStyleId>{5C22544A-7EE6-4342-B048-85BDC9FD1C3A}</a:tableStyleId>
              </a:tblPr>
              <a:tblGrid>
                <a:gridCol w="93095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(0)</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6" name="Table 15">
            <a:extLst>
              <a:ext uri="{FF2B5EF4-FFF2-40B4-BE49-F238E27FC236}">
                <a16:creationId xmlns:a16="http://schemas.microsoft.com/office/drawing/2014/main" id="{26CA7128-EEAB-EBA0-22FB-47FBB42D435F}"/>
              </a:ext>
            </a:extLst>
          </p:cNvPr>
          <p:cNvGraphicFramePr>
            <a:graphicFrameLocks noGrp="1"/>
          </p:cNvGraphicFramePr>
          <p:nvPr/>
        </p:nvGraphicFramePr>
        <p:xfrm>
          <a:off x="8251293" y="6249366"/>
          <a:ext cx="930950" cy="396240"/>
        </p:xfrm>
        <a:graphic>
          <a:graphicData uri="http://schemas.openxmlformats.org/drawingml/2006/table">
            <a:tbl>
              <a:tblPr firstRow="1" bandRow="1">
                <a:tableStyleId>{5C22544A-7EE6-4342-B048-85BDC9FD1C3A}</a:tableStyleId>
              </a:tblPr>
              <a:tblGrid>
                <a:gridCol w="93095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(0)</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7" name="Table 16">
            <a:extLst>
              <a:ext uri="{FF2B5EF4-FFF2-40B4-BE49-F238E27FC236}">
                <a16:creationId xmlns:a16="http://schemas.microsoft.com/office/drawing/2014/main" id="{7C61F6B0-428A-E92E-B41C-EBE3B6CD28AE}"/>
              </a:ext>
            </a:extLst>
          </p:cNvPr>
          <p:cNvGraphicFramePr>
            <a:graphicFrameLocks noGrp="1"/>
          </p:cNvGraphicFramePr>
          <p:nvPr/>
        </p:nvGraphicFramePr>
        <p:xfrm>
          <a:off x="1141025" y="5766285"/>
          <a:ext cx="8128000" cy="4572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gridCol w="1016000">
                  <a:extLst>
                    <a:ext uri="{9D8B030D-6E8A-4147-A177-3AD203B41FA5}">
                      <a16:colId xmlns:a16="http://schemas.microsoft.com/office/drawing/2014/main" val="1278838233"/>
                    </a:ext>
                  </a:extLst>
                </a:gridCol>
                <a:gridCol w="1016000">
                  <a:extLst>
                    <a:ext uri="{9D8B030D-6E8A-4147-A177-3AD203B41FA5}">
                      <a16:colId xmlns:a16="http://schemas.microsoft.com/office/drawing/2014/main" val="2569304234"/>
                    </a:ext>
                  </a:extLst>
                </a:gridCol>
                <a:gridCol w="1016000">
                  <a:extLst>
                    <a:ext uri="{9D8B030D-6E8A-4147-A177-3AD203B41FA5}">
                      <a16:colId xmlns:a16="http://schemas.microsoft.com/office/drawing/2014/main" val="3052875275"/>
                    </a:ext>
                  </a:extLst>
                </a:gridCol>
                <a:gridCol w="1016000">
                  <a:extLst>
                    <a:ext uri="{9D8B030D-6E8A-4147-A177-3AD203B41FA5}">
                      <a16:colId xmlns:a16="http://schemas.microsoft.com/office/drawing/2014/main" val="2773454865"/>
                    </a:ext>
                  </a:extLst>
                </a:gridCol>
                <a:gridCol w="1016000">
                  <a:extLst>
                    <a:ext uri="{9D8B030D-6E8A-4147-A177-3AD203B41FA5}">
                      <a16:colId xmlns:a16="http://schemas.microsoft.com/office/drawing/2014/main" val="461598083"/>
                    </a:ext>
                  </a:extLst>
                </a:gridCol>
                <a:gridCol w="1016000">
                  <a:extLst>
                    <a:ext uri="{9D8B030D-6E8A-4147-A177-3AD203B41FA5}">
                      <a16:colId xmlns:a16="http://schemas.microsoft.com/office/drawing/2014/main" val="3140766380"/>
                    </a:ext>
                  </a:extLst>
                </a:gridCol>
                <a:gridCol w="1016000">
                  <a:extLst>
                    <a:ext uri="{9D8B030D-6E8A-4147-A177-3AD203B41FA5}">
                      <a16:colId xmlns:a16="http://schemas.microsoft.com/office/drawing/2014/main" val="439584726"/>
                    </a:ext>
                  </a:extLst>
                </a:gridCol>
              </a:tblGrid>
              <a:tr h="370840">
                <a:tc>
                  <a:txBody>
                    <a:bodyPr/>
                    <a:lstStyle/>
                    <a:p>
                      <a:pPr algn="ctr"/>
                      <a:r>
                        <a:rPr lang="en-IN" sz="2400" dirty="0"/>
                        <a:t>128</a:t>
                      </a:r>
                    </a:p>
                  </a:txBody>
                  <a:tcPr/>
                </a:tc>
                <a:tc>
                  <a:txBody>
                    <a:bodyPr/>
                    <a:lstStyle/>
                    <a:p>
                      <a:pPr algn="ctr"/>
                      <a:r>
                        <a:rPr lang="en-IN" sz="2400" dirty="0"/>
                        <a:t>64</a:t>
                      </a:r>
                    </a:p>
                  </a:txBody>
                  <a:tcPr/>
                </a:tc>
                <a:tc>
                  <a:txBody>
                    <a:bodyPr/>
                    <a:lstStyle/>
                    <a:p>
                      <a:pPr algn="ctr"/>
                      <a:r>
                        <a:rPr lang="en-IN" sz="2400" dirty="0"/>
                        <a:t>32</a:t>
                      </a:r>
                    </a:p>
                  </a:txBody>
                  <a:tcPr/>
                </a:tc>
                <a:tc>
                  <a:txBody>
                    <a:bodyPr/>
                    <a:lstStyle/>
                    <a:p>
                      <a:pPr algn="ctr"/>
                      <a:r>
                        <a:rPr lang="en-IN" sz="2400" dirty="0"/>
                        <a:t>16</a:t>
                      </a:r>
                    </a:p>
                  </a:txBody>
                  <a:tcPr/>
                </a:tc>
                <a:tc>
                  <a:txBody>
                    <a:bodyPr/>
                    <a:lstStyle/>
                    <a:p>
                      <a:pPr algn="ctr"/>
                      <a:r>
                        <a:rPr lang="en-IN" sz="2400" dirty="0"/>
                        <a:t>8</a:t>
                      </a:r>
                    </a:p>
                  </a:txBody>
                  <a:tcPr/>
                </a:tc>
                <a:tc>
                  <a:txBody>
                    <a:bodyPr/>
                    <a:lstStyle/>
                    <a:p>
                      <a:pPr algn="ctr"/>
                      <a:r>
                        <a:rPr lang="en-IN" sz="2400" dirty="0"/>
                        <a:t>4</a:t>
                      </a:r>
                    </a:p>
                  </a:txBody>
                  <a:tcPr/>
                </a:tc>
                <a:tc>
                  <a:txBody>
                    <a:bodyPr/>
                    <a:lstStyle/>
                    <a:p>
                      <a:pPr algn="ctr"/>
                      <a:r>
                        <a:rPr lang="en-IN" sz="2400" dirty="0"/>
                        <a:t>2</a:t>
                      </a:r>
                    </a:p>
                  </a:txBody>
                  <a:tcPr/>
                </a:tc>
                <a:tc>
                  <a:txBody>
                    <a:bodyPr/>
                    <a:lstStyle/>
                    <a:p>
                      <a:pPr algn="ctr"/>
                      <a:r>
                        <a:rPr lang="en-IN" sz="2400" dirty="0"/>
                        <a:t>1</a:t>
                      </a:r>
                    </a:p>
                  </a:txBody>
                  <a:tcPr/>
                </a:tc>
                <a:extLst>
                  <a:ext uri="{0D108BD9-81ED-4DB2-BD59-A6C34878D82A}">
                    <a16:rowId xmlns:a16="http://schemas.microsoft.com/office/drawing/2014/main" val="1999570550"/>
                  </a:ext>
                </a:extLst>
              </a:tr>
            </a:tbl>
          </a:graphicData>
        </a:graphic>
      </p:graphicFrame>
      <p:graphicFrame>
        <p:nvGraphicFramePr>
          <p:cNvPr id="18" name="Table 17">
            <a:extLst>
              <a:ext uri="{FF2B5EF4-FFF2-40B4-BE49-F238E27FC236}">
                <a16:creationId xmlns:a16="http://schemas.microsoft.com/office/drawing/2014/main" id="{793EE0CA-3CAA-FA89-BEB5-2A4771FC3A1D}"/>
              </a:ext>
            </a:extLst>
          </p:cNvPr>
          <p:cNvGraphicFramePr>
            <a:graphicFrameLocks noGrp="1"/>
          </p:cNvGraphicFramePr>
          <p:nvPr/>
        </p:nvGraphicFramePr>
        <p:xfrm>
          <a:off x="1102780" y="6258236"/>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(64)</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9" name="Table 18">
            <a:extLst>
              <a:ext uri="{FF2B5EF4-FFF2-40B4-BE49-F238E27FC236}">
                <a16:creationId xmlns:a16="http://schemas.microsoft.com/office/drawing/2014/main" id="{134B605E-5191-6785-1DE1-1AA59957543F}"/>
              </a:ext>
            </a:extLst>
          </p:cNvPr>
          <p:cNvGraphicFramePr>
            <a:graphicFrameLocks noGrp="1"/>
          </p:cNvGraphicFramePr>
          <p:nvPr/>
        </p:nvGraphicFramePr>
        <p:xfrm>
          <a:off x="2118780" y="6258236"/>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(40)</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4" name="Table 3">
            <a:extLst>
              <a:ext uri="{FF2B5EF4-FFF2-40B4-BE49-F238E27FC236}">
                <a16:creationId xmlns:a16="http://schemas.microsoft.com/office/drawing/2014/main" id="{8B6CDECC-6146-BAAD-725A-76B61469C296}"/>
              </a:ext>
            </a:extLst>
          </p:cNvPr>
          <p:cNvGraphicFramePr>
            <a:graphicFrameLocks noGrp="1"/>
          </p:cNvGraphicFramePr>
          <p:nvPr/>
        </p:nvGraphicFramePr>
        <p:xfrm>
          <a:off x="3101654" y="3288343"/>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(8)</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5" name="Table 4">
            <a:extLst>
              <a:ext uri="{FF2B5EF4-FFF2-40B4-BE49-F238E27FC236}">
                <a16:creationId xmlns:a16="http://schemas.microsoft.com/office/drawing/2014/main" id="{97738F35-0A50-180E-C2FE-7F1A1877C0FD}"/>
              </a:ext>
            </a:extLst>
          </p:cNvPr>
          <p:cNvGraphicFramePr>
            <a:graphicFrameLocks noGrp="1"/>
          </p:cNvGraphicFramePr>
          <p:nvPr/>
        </p:nvGraphicFramePr>
        <p:xfrm>
          <a:off x="1054243" y="3292038"/>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(64)</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20" name="Table 19">
            <a:extLst>
              <a:ext uri="{FF2B5EF4-FFF2-40B4-BE49-F238E27FC236}">
                <a16:creationId xmlns:a16="http://schemas.microsoft.com/office/drawing/2014/main" id="{66265458-B063-9242-15AB-79D9FE0BF358}"/>
              </a:ext>
            </a:extLst>
          </p:cNvPr>
          <p:cNvGraphicFramePr>
            <a:graphicFrameLocks noGrp="1"/>
          </p:cNvGraphicFramePr>
          <p:nvPr/>
        </p:nvGraphicFramePr>
        <p:xfrm>
          <a:off x="2070243" y="3292038"/>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(40)</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21" name="Table 20">
            <a:extLst>
              <a:ext uri="{FF2B5EF4-FFF2-40B4-BE49-F238E27FC236}">
                <a16:creationId xmlns:a16="http://schemas.microsoft.com/office/drawing/2014/main" id="{D953F82A-FA83-AC56-F35B-0C58E0A5FA1F}"/>
              </a:ext>
            </a:extLst>
          </p:cNvPr>
          <p:cNvGraphicFramePr>
            <a:graphicFrameLocks noGrp="1"/>
          </p:cNvGraphicFramePr>
          <p:nvPr/>
        </p:nvGraphicFramePr>
        <p:xfrm>
          <a:off x="4166191" y="3273905"/>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(8)</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22" name="Table 21">
            <a:extLst>
              <a:ext uri="{FF2B5EF4-FFF2-40B4-BE49-F238E27FC236}">
                <a16:creationId xmlns:a16="http://schemas.microsoft.com/office/drawing/2014/main" id="{B04A449B-4F8E-5369-B3C1-929962ADDBCD}"/>
              </a:ext>
            </a:extLst>
          </p:cNvPr>
          <p:cNvGraphicFramePr>
            <a:graphicFrameLocks noGrp="1"/>
          </p:cNvGraphicFramePr>
          <p:nvPr/>
        </p:nvGraphicFramePr>
        <p:xfrm>
          <a:off x="3124489" y="4783339"/>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(8)</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23" name="Table 22">
            <a:extLst>
              <a:ext uri="{FF2B5EF4-FFF2-40B4-BE49-F238E27FC236}">
                <a16:creationId xmlns:a16="http://schemas.microsoft.com/office/drawing/2014/main" id="{45AA8C50-1F86-138D-94BE-207484D5E93C}"/>
              </a:ext>
            </a:extLst>
          </p:cNvPr>
          <p:cNvGraphicFramePr>
            <a:graphicFrameLocks noGrp="1"/>
          </p:cNvGraphicFramePr>
          <p:nvPr/>
        </p:nvGraphicFramePr>
        <p:xfrm>
          <a:off x="4158204" y="4768901"/>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(8)</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24" name="Table 23">
            <a:extLst>
              <a:ext uri="{FF2B5EF4-FFF2-40B4-BE49-F238E27FC236}">
                <a16:creationId xmlns:a16="http://schemas.microsoft.com/office/drawing/2014/main" id="{7B3E276D-ACF5-8C6C-2FA3-5380D125F578}"/>
              </a:ext>
            </a:extLst>
          </p:cNvPr>
          <p:cNvGraphicFramePr>
            <a:graphicFrameLocks noGrp="1"/>
          </p:cNvGraphicFramePr>
          <p:nvPr/>
        </p:nvGraphicFramePr>
        <p:xfrm>
          <a:off x="5168898" y="4768901"/>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(0)</a:t>
                      </a:r>
                    </a:p>
                  </a:txBody>
                  <a:tcPr>
                    <a:solidFill>
                      <a:schemeClr val="bg2"/>
                    </a:solidFill>
                  </a:tcPr>
                </a:tc>
                <a:extLst>
                  <a:ext uri="{0D108BD9-81ED-4DB2-BD59-A6C34878D82A}">
                    <a16:rowId xmlns:a16="http://schemas.microsoft.com/office/drawing/2014/main" val="1999570550"/>
                  </a:ext>
                </a:extLst>
              </a:tr>
            </a:tbl>
          </a:graphicData>
        </a:graphic>
      </p:graphicFrame>
    </p:spTree>
    <p:extLst>
      <p:ext uri="{BB962C8B-B14F-4D97-AF65-F5344CB8AC3E}">
        <p14:creationId xmlns:p14="http://schemas.microsoft.com/office/powerpoint/2010/main" val="42479742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1D8F4-A1CB-A4C3-F5B6-4344093DEA5D}"/>
              </a:ext>
            </a:extLst>
          </p:cNvPr>
          <p:cNvSpPr>
            <a:spLocks noGrp="1"/>
          </p:cNvSpPr>
          <p:nvPr>
            <p:ph type="title"/>
          </p:nvPr>
        </p:nvSpPr>
        <p:spPr/>
        <p:txBody>
          <a:bodyPr/>
          <a:lstStyle/>
          <a:p>
            <a:r>
              <a:rPr lang="en-IN" dirty="0"/>
              <a:t>Final Answer</a:t>
            </a:r>
          </a:p>
        </p:txBody>
      </p:sp>
      <p:sp>
        <p:nvSpPr>
          <p:cNvPr id="3" name="Content Placeholder 2">
            <a:extLst>
              <a:ext uri="{FF2B5EF4-FFF2-40B4-BE49-F238E27FC236}">
                <a16:creationId xmlns:a16="http://schemas.microsoft.com/office/drawing/2014/main" id="{744C3561-E06B-C08C-A553-D2E506CD6A2A}"/>
              </a:ext>
            </a:extLst>
          </p:cNvPr>
          <p:cNvSpPr>
            <a:spLocks noGrp="1"/>
          </p:cNvSpPr>
          <p:nvPr>
            <p:ph idx="1"/>
          </p:nvPr>
        </p:nvSpPr>
        <p:spPr/>
        <p:txBody>
          <a:bodyPr/>
          <a:lstStyle/>
          <a:p>
            <a:r>
              <a:rPr lang="en-IN" dirty="0"/>
              <a:t>Complete the remaining two octets in a similar manner</a:t>
            </a:r>
          </a:p>
          <a:p>
            <a:r>
              <a:rPr lang="en-IN" dirty="0"/>
              <a:t>Final answer: 192.168.10.15 in binary is: </a:t>
            </a:r>
          </a:p>
        </p:txBody>
      </p:sp>
      <p:graphicFrame>
        <p:nvGraphicFramePr>
          <p:cNvPr id="4" name="Table 4">
            <a:extLst>
              <a:ext uri="{FF2B5EF4-FFF2-40B4-BE49-F238E27FC236}">
                <a16:creationId xmlns:a16="http://schemas.microsoft.com/office/drawing/2014/main" id="{F48D57E0-F000-D7FC-9566-1764D3946AC0}"/>
              </a:ext>
            </a:extLst>
          </p:cNvPr>
          <p:cNvGraphicFramePr>
            <a:graphicFrameLocks noGrp="1"/>
          </p:cNvGraphicFramePr>
          <p:nvPr/>
        </p:nvGraphicFramePr>
        <p:xfrm>
          <a:off x="1590212" y="3252282"/>
          <a:ext cx="8128000" cy="7924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378579599"/>
                    </a:ext>
                  </a:extLst>
                </a:gridCol>
                <a:gridCol w="2032000">
                  <a:extLst>
                    <a:ext uri="{9D8B030D-6E8A-4147-A177-3AD203B41FA5}">
                      <a16:colId xmlns:a16="http://schemas.microsoft.com/office/drawing/2014/main" val="426240079"/>
                    </a:ext>
                  </a:extLst>
                </a:gridCol>
                <a:gridCol w="2032000">
                  <a:extLst>
                    <a:ext uri="{9D8B030D-6E8A-4147-A177-3AD203B41FA5}">
                      <a16:colId xmlns:a16="http://schemas.microsoft.com/office/drawing/2014/main" val="1065964377"/>
                    </a:ext>
                  </a:extLst>
                </a:gridCol>
                <a:gridCol w="2032000">
                  <a:extLst>
                    <a:ext uri="{9D8B030D-6E8A-4147-A177-3AD203B41FA5}">
                      <a16:colId xmlns:a16="http://schemas.microsoft.com/office/drawing/2014/main" val="31814853"/>
                    </a:ext>
                  </a:extLst>
                </a:gridCol>
              </a:tblGrid>
              <a:tr h="370840">
                <a:tc>
                  <a:txBody>
                    <a:bodyPr/>
                    <a:lstStyle/>
                    <a:p>
                      <a:pPr algn="ctr"/>
                      <a:r>
                        <a:rPr lang="en-IN" sz="2000" b="1" dirty="0"/>
                        <a:t>192</a:t>
                      </a:r>
                    </a:p>
                  </a:txBody>
                  <a:tcPr/>
                </a:tc>
                <a:tc>
                  <a:txBody>
                    <a:bodyPr/>
                    <a:lstStyle/>
                    <a:p>
                      <a:pPr algn="ctr"/>
                      <a:r>
                        <a:rPr lang="en-IN" sz="2000" b="1" dirty="0"/>
                        <a:t>168</a:t>
                      </a:r>
                    </a:p>
                  </a:txBody>
                  <a:tcPr/>
                </a:tc>
                <a:tc>
                  <a:txBody>
                    <a:bodyPr/>
                    <a:lstStyle/>
                    <a:p>
                      <a:pPr algn="ctr"/>
                      <a:r>
                        <a:rPr lang="en-IN" sz="2000" b="1" dirty="0"/>
                        <a:t>10</a:t>
                      </a:r>
                    </a:p>
                  </a:txBody>
                  <a:tcPr/>
                </a:tc>
                <a:tc>
                  <a:txBody>
                    <a:bodyPr/>
                    <a:lstStyle/>
                    <a:p>
                      <a:pPr algn="ctr"/>
                      <a:r>
                        <a:rPr lang="en-IN" sz="2000" b="1" dirty="0"/>
                        <a:t>15</a:t>
                      </a:r>
                    </a:p>
                  </a:txBody>
                  <a:tcPr/>
                </a:tc>
                <a:extLst>
                  <a:ext uri="{0D108BD9-81ED-4DB2-BD59-A6C34878D82A}">
                    <a16:rowId xmlns:a16="http://schemas.microsoft.com/office/drawing/2014/main" val="2476456090"/>
                  </a:ext>
                </a:extLst>
              </a:tr>
              <a:tr h="370840">
                <a:tc>
                  <a:txBody>
                    <a:bodyPr/>
                    <a:lstStyle/>
                    <a:p>
                      <a:pPr algn="ctr"/>
                      <a:r>
                        <a:rPr lang="en-IN" sz="2000" b="1" dirty="0"/>
                        <a:t>11000000</a:t>
                      </a:r>
                    </a:p>
                  </a:txBody>
                  <a:tcPr/>
                </a:tc>
                <a:tc>
                  <a:txBody>
                    <a:bodyPr/>
                    <a:lstStyle/>
                    <a:p>
                      <a:pPr algn="ctr"/>
                      <a:r>
                        <a:rPr lang="en-IN" sz="2000" b="1" dirty="0"/>
                        <a:t>10101000</a:t>
                      </a:r>
                    </a:p>
                  </a:txBody>
                  <a:tcPr/>
                </a:tc>
                <a:tc>
                  <a:txBody>
                    <a:bodyPr/>
                    <a:lstStyle/>
                    <a:p>
                      <a:pPr algn="ctr"/>
                      <a:r>
                        <a:rPr lang="en-IN" sz="2000" b="1" dirty="0"/>
                        <a:t>00001010</a:t>
                      </a:r>
                    </a:p>
                  </a:txBody>
                  <a:tcPr/>
                </a:tc>
                <a:tc>
                  <a:txBody>
                    <a:bodyPr/>
                    <a:lstStyle/>
                    <a:p>
                      <a:pPr algn="ctr"/>
                      <a:r>
                        <a:rPr lang="en-IN" sz="2000" b="1"/>
                        <a:t>00001111</a:t>
                      </a:r>
                      <a:endParaRPr lang="en-IN" sz="2000" b="1" dirty="0"/>
                    </a:p>
                  </a:txBody>
                  <a:tcPr/>
                </a:tc>
                <a:extLst>
                  <a:ext uri="{0D108BD9-81ED-4DB2-BD59-A6C34878D82A}">
                    <a16:rowId xmlns:a16="http://schemas.microsoft.com/office/drawing/2014/main" val="3315922705"/>
                  </a:ext>
                </a:extLst>
              </a:tr>
            </a:tbl>
          </a:graphicData>
        </a:graphic>
      </p:graphicFrame>
    </p:spTree>
    <p:extLst>
      <p:ext uri="{BB962C8B-B14F-4D97-AF65-F5344CB8AC3E}">
        <p14:creationId xmlns:p14="http://schemas.microsoft.com/office/powerpoint/2010/main" val="1197924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1DDA2-43EA-6B14-3BCC-419C07A203BF}"/>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C8783A75-D1D5-E384-94AB-F1A7F8DA7D10}"/>
              </a:ext>
            </a:extLst>
          </p:cNvPr>
          <p:cNvSpPr>
            <a:spLocks noGrp="1"/>
          </p:cNvSpPr>
          <p:nvPr>
            <p:ph idx="1"/>
          </p:nvPr>
        </p:nvSpPr>
        <p:spPr/>
        <p:txBody>
          <a:bodyPr/>
          <a:lstStyle/>
          <a:p>
            <a:r>
              <a:rPr lang="en-IN" dirty="0"/>
              <a:t>Consider that </a:t>
            </a:r>
            <a:r>
              <a:rPr lang="en-US" dirty="0"/>
              <a:t>we have a single network having IP </a:t>
            </a:r>
            <a:r>
              <a:rPr lang="en-US"/>
              <a:t>Address 200.1.2.0</a:t>
            </a:r>
            <a:endParaRPr lang="en-US" dirty="0"/>
          </a:p>
          <a:p>
            <a:r>
              <a:rPr lang="en-US" dirty="0"/>
              <a:t>We want to do subnetting and divide this network into 4 subnets</a:t>
            </a:r>
            <a:endParaRPr lang="en-IN" dirty="0"/>
          </a:p>
        </p:txBody>
      </p:sp>
    </p:spTree>
    <p:extLst>
      <p:ext uri="{BB962C8B-B14F-4D97-AF65-F5344CB8AC3E}">
        <p14:creationId xmlns:p14="http://schemas.microsoft.com/office/powerpoint/2010/main" val="5198287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AE21B-DBBD-92E7-239E-9321D843D797}"/>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9666CE0A-9F6B-327E-8AB8-42521DBF760A}"/>
              </a:ext>
            </a:extLst>
          </p:cNvPr>
          <p:cNvSpPr>
            <a:spLocks noGrp="1"/>
          </p:cNvSpPr>
          <p:nvPr>
            <p:ph idx="1"/>
          </p:nvPr>
        </p:nvSpPr>
        <p:spPr/>
        <p:txBody>
          <a:bodyPr>
            <a:normAutofit lnSpcReduction="10000"/>
          </a:bodyPr>
          <a:lstStyle/>
          <a:p>
            <a:r>
              <a:rPr lang="en-IN" dirty="0"/>
              <a:t>The network belongs to class C</a:t>
            </a:r>
          </a:p>
          <a:p>
            <a:endParaRPr lang="en-IN" dirty="0"/>
          </a:p>
          <a:p>
            <a:r>
              <a:rPr lang="en-IN" dirty="0"/>
              <a:t>To create 4 subnets, we need 2 bits from the host id to be used as subnet id</a:t>
            </a:r>
          </a:p>
          <a:p>
            <a:r>
              <a:rPr lang="en-IN" dirty="0"/>
              <a:t>Host id will now have 6 bits</a:t>
            </a:r>
          </a:p>
          <a:p>
            <a:r>
              <a:rPr lang="en-IN" dirty="0"/>
              <a:t>Subnet IDs</a:t>
            </a:r>
          </a:p>
          <a:p>
            <a:pPr lvl="1"/>
            <a:r>
              <a:rPr lang="en-IN" dirty="0"/>
              <a:t>Subnet ID 1: 00</a:t>
            </a:r>
          </a:p>
          <a:p>
            <a:pPr lvl="1"/>
            <a:r>
              <a:rPr lang="en-IN" dirty="0"/>
              <a:t>Subnet ID 2: 01</a:t>
            </a:r>
          </a:p>
          <a:p>
            <a:pPr lvl="1"/>
            <a:r>
              <a:rPr lang="en-IN" dirty="0"/>
              <a:t>Subnet ID 3: 10</a:t>
            </a:r>
          </a:p>
          <a:p>
            <a:pPr lvl="1"/>
            <a:r>
              <a:rPr lang="en-IN" dirty="0"/>
              <a:t>Subnet ID 4: 11</a:t>
            </a:r>
          </a:p>
          <a:p>
            <a:pPr lvl="1"/>
            <a:endParaRPr lang="en-IN" dirty="0"/>
          </a:p>
          <a:p>
            <a:pPr lvl="1"/>
            <a:endParaRPr lang="en-IN" dirty="0"/>
          </a:p>
        </p:txBody>
      </p:sp>
      <p:pic>
        <p:nvPicPr>
          <p:cNvPr id="5" name="Picture 4">
            <a:extLst>
              <a:ext uri="{FF2B5EF4-FFF2-40B4-BE49-F238E27FC236}">
                <a16:creationId xmlns:a16="http://schemas.microsoft.com/office/drawing/2014/main" id="{6C5FF49F-704F-2C47-7AB2-8B6813465C66}"/>
              </a:ext>
            </a:extLst>
          </p:cNvPr>
          <p:cNvPicPr>
            <a:picLocks noChangeAspect="1"/>
          </p:cNvPicPr>
          <p:nvPr/>
        </p:nvPicPr>
        <p:blipFill>
          <a:blip r:embed="rId2"/>
          <a:stretch>
            <a:fillRect/>
          </a:stretch>
        </p:blipFill>
        <p:spPr>
          <a:xfrm>
            <a:off x="6337787" y="1104863"/>
            <a:ext cx="3813080" cy="1677460"/>
          </a:xfrm>
          <a:prstGeom prst="rect">
            <a:avLst/>
          </a:prstGeom>
        </p:spPr>
      </p:pic>
      <p:pic>
        <p:nvPicPr>
          <p:cNvPr id="7" name="Picture 6">
            <a:extLst>
              <a:ext uri="{FF2B5EF4-FFF2-40B4-BE49-F238E27FC236}">
                <a16:creationId xmlns:a16="http://schemas.microsoft.com/office/drawing/2014/main" id="{8AAA70C5-26B9-DD51-DDF8-784D43DFD976}"/>
              </a:ext>
            </a:extLst>
          </p:cNvPr>
          <p:cNvPicPr>
            <a:picLocks noChangeAspect="1"/>
          </p:cNvPicPr>
          <p:nvPr/>
        </p:nvPicPr>
        <p:blipFill>
          <a:blip r:embed="rId3"/>
          <a:stretch>
            <a:fillRect/>
          </a:stretch>
        </p:blipFill>
        <p:spPr>
          <a:xfrm>
            <a:off x="6337787" y="3212835"/>
            <a:ext cx="4140413" cy="1994002"/>
          </a:xfrm>
          <a:prstGeom prst="rect">
            <a:avLst/>
          </a:prstGeom>
        </p:spPr>
      </p:pic>
    </p:spTree>
    <p:extLst>
      <p:ext uri="{BB962C8B-B14F-4D97-AF65-F5344CB8AC3E}">
        <p14:creationId xmlns:p14="http://schemas.microsoft.com/office/powerpoint/2010/main" val="14345772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AE21B-DBBD-92E7-239E-9321D843D797}"/>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9666CE0A-9F6B-327E-8AB8-42521DBF760A}"/>
              </a:ext>
            </a:extLst>
          </p:cNvPr>
          <p:cNvSpPr>
            <a:spLocks noGrp="1"/>
          </p:cNvSpPr>
          <p:nvPr>
            <p:ph idx="1"/>
          </p:nvPr>
        </p:nvSpPr>
        <p:spPr/>
        <p:txBody>
          <a:bodyPr>
            <a:normAutofit/>
          </a:bodyPr>
          <a:lstStyle/>
          <a:p>
            <a:r>
              <a:rPr lang="en-IN" dirty="0"/>
              <a:t>IP addresses of the four subnets</a:t>
            </a:r>
          </a:p>
          <a:p>
            <a:r>
              <a:rPr lang="en-IN" dirty="0"/>
              <a:t>200.1.2.</a:t>
            </a:r>
            <a:r>
              <a:rPr lang="en-IN" dirty="0">
                <a:solidFill>
                  <a:srgbClr val="FF0000"/>
                </a:solidFill>
              </a:rPr>
              <a:t>00</a:t>
            </a:r>
            <a:r>
              <a:rPr lang="en-IN" dirty="0"/>
              <a:t>000000 = 200.1.2.0</a:t>
            </a:r>
          </a:p>
          <a:p>
            <a:r>
              <a:rPr lang="en-IN" dirty="0"/>
              <a:t>200.1.2.</a:t>
            </a:r>
            <a:r>
              <a:rPr lang="en-IN" dirty="0">
                <a:solidFill>
                  <a:srgbClr val="FF0000"/>
                </a:solidFill>
              </a:rPr>
              <a:t>01</a:t>
            </a:r>
            <a:r>
              <a:rPr lang="en-IN" dirty="0"/>
              <a:t>000000 = 200.1.2.64</a:t>
            </a:r>
          </a:p>
          <a:p>
            <a:r>
              <a:rPr lang="en-IN" dirty="0"/>
              <a:t>200.1.2.</a:t>
            </a:r>
            <a:r>
              <a:rPr lang="en-IN" dirty="0">
                <a:solidFill>
                  <a:srgbClr val="FF0000"/>
                </a:solidFill>
              </a:rPr>
              <a:t>10</a:t>
            </a:r>
            <a:r>
              <a:rPr lang="en-IN" dirty="0"/>
              <a:t>000000 = 200.1.2.128</a:t>
            </a:r>
          </a:p>
          <a:p>
            <a:r>
              <a:rPr lang="en-IN" dirty="0"/>
              <a:t>200.1.2.</a:t>
            </a:r>
            <a:r>
              <a:rPr lang="en-IN" dirty="0">
                <a:solidFill>
                  <a:srgbClr val="FF0000"/>
                </a:solidFill>
              </a:rPr>
              <a:t>11</a:t>
            </a:r>
            <a:r>
              <a:rPr lang="en-IN" dirty="0"/>
              <a:t>000000 = 200.1.2.192</a:t>
            </a:r>
          </a:p>
          <a:p>
            <a:endParaRPr lang="en-IN" dirty="0"/>
          </a:p>
        </p:txBody>
      </p:sp>
      <p:pic>
        <p:nvPicPr>
          <p:cNvPr id="7" name="Picture 6">
            <a:extLst>
              <a:ext uri="{FF2B5EF4-FFF2-40B4-BE49-F238E27FC236}">
                <a16:creationId xmlns:a16="http://schemas.microsoft.com/office/drawing/2014/main" id="{8AAA70C5-26B9-DD51-DDF8-784D43DFD976}"/>
              </a:ext>
            </a:extLst>
          </p:cNvPr>
          <p:cNvPicPr>
            <a:picLocks noChangeAspect="1"/>
          </p:cNvPicPr>
          <p:nvPr/>
        </p:nvPicPr>
        <p:blipFill>
          <a:blip r:embed="rId2"/>
          <a:stretch>
            <a:fillRect/>
          </a:stretch>
        </p:blipFill>
        <p:spPr>
          <a:xfrm>
            <a:off x="6697383" y="1434998"/>
            <a:ext cx="4140413" cy="1994002"/>
          </a:xfrm>
          <a:prstGeom prst="rect">
            <a:avLst/>
          </a:prstGeom>
        </p:spPr>
      </p:pic>
      <p:pic>
        <p:nvPicPr>
          <p:cNvPr id="6" name="Picture 5">
            <a:extLst>
              <a:ext uri="{FF2B5EF4-FFF2-40B4-BE49-F238E27FC236}">
                <a16:creationId xmlns:a16="http://schemas.microsoft.com/office/drawing/2014/main" id="{230942FF-3767-734E-73A7-BBC1AE242C7A}"/>
              </a:ext>
            </a:extLst>
          </p:cNvPr>
          <p:cNvPicPr>
            <a:picLocks noChangeAspect="1"/>
          </p:cNvPicPr>
          <p:nvPr/>
        </p:nvPicPr>
        <p:blipFill>
          <a:blip r:embed="rId3"/>
          <a:stretch>
            <a:fillRect/>
          </a:stretch>
        </p:blipFill>
        <p:spPr>
          <a:xfrm>
            <a:off x="4448709" y="4362598"/>
            <a:ext cx="5675027" cy="2495402"/>
          </a:xfrm>
          <a:prstGeom prst="rect">
            <a:avLst/>
          </a:prstGeom>
        </p:spPr>
      </p:pic>
    </p:spTree>
    <p:extLst>
      <p:ext uri="{BB962C8B-B14F-4D97-AF65-F5344CB8AC3E}">
        <p14:creationId xmlns:p14="http://schemas.microsoft.com/office/powerpoint/2010/main" val="17103793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6B62-4DB1-65DD-BA62-8592416AB435}"/>
              </a:ext>
            </a:extLst>
          </p:cNvPr>
          <p:cNvSpPr>
            <a:spLocks noGrp="1"/>
          </p:cNvSpPr>
          <p:nvPr>
            <p:ph type="title"/>
          </p:nvPr>
        </p:nvSpPr>
        <p:spPr/>
        <p:txBody>
          <a:bodyPr/>
          <a:lstStyle/>
          <a:p>
            <a:r>
              <a:rPr lang="en-IN" dirty="0"/>
              <a:t>Subnet 1</a:t>
            </a:r>
          </a:p>
        </p:txBody>
      </p:sp>
      <p:sp>
        <p:nvSpPr>
          <p:cNvPr id="3" name="Content Placeholder 2">
            <a:extLst>
              <a:ext uri="{FF2B5EF4-FFF2-40B4-BE49-F238E27FC236}">
                <a16:creationId xmlns:a16="http://schemas.microsoft.com/office/drawing/2014/main" id="{B7F36157-0156-B226-FAAB-44BAB39EA2F9}"/>
              </a:ext>
            </a:extLst>
          </p:cNvPr>
          <p:cNvSpPr>
            <a:spLocks noGrp="1"/>
          </p:cNvSpPr>
          <p:nvPr>
            <p:ph idx="1"/>
          </p:nvPr>
        </p:nvSpPr>
        <p:spPr/>
        <p:txBody>
          <a:bodyPr/>
          <a:lstStyle/>
          <a:p>
            <a:r>
              <a:rPr lang="en-US" dirty="0"/>
              <a:t>Network Address of the subnet = 200.1.2.0</a:t>
            </a:r>
          </a:p>
          <a:p>
            <a:r>
              <a:rPr lang="en-US" dirty="0"/>
              <a:t>Total number of IP Addresses = 2</a:t>
            </a:r>
            <a:r>
              <a:rPr lang="en-US" baseline="30000" dirty="0"/>
              <a:t>6</a:t>
            </a:r>
            <a:r>
              <a:rPr lang="en-US" dirty="0"/>
              <a:t> = 64</a:t>
            </a:r>
          </a:p>
          <a:p>
            <a:r>
              <a:rPr lang="en-US" dirty="0"/>
              <a:t>Total number of hosts that can be configured = 64 – 2 = 62</a:t>
            </a:r>
          </a:p>
          <a:p>
            <a:r>
              <a:rPr lang="en-US" dirty="0"/>
              <a:t>Range of IP Addresses = [200.1.2.</a:t>
            </a:r>
            <a:r>
              <a:rPr lang="en-US" dirty="0">
                <a:solidFill>
                  <a:srgbClr val="FF0000"/>
                </a:solidFill>
              </a:rPr>
              <a:t>00</a:t>
            </a:r>
            <a:r>
              <a:rPr lang="en-US" dirty="0"/>
              <a:t>000000, 200.1.2.</a:t>
            </a:r>
            <a:r>
              <a:rPr lang="en-US" dirty="0">
                <a:solidFill>
                  <a:srgbClr val="FF0000"/>
                </a:solidFill>
              </a:rPr>
              <a:t>00</a:t>
            </a:r>
            <a:r>
              <a:rPr lang="en-US" dirty="0"/>
              <a:t>111111] = [200.1.2.0, 200.1.2.63]</a:t>
            </a:r>
          </a:p>
          <a:p>
            <a:r>
              <a:rPr lang="en-US" dirty="0"/>
              <a:t>Broadcast Address = 200.1.2.</a:t>
            </a:r>
            <a:r>
              <a:rPr lang="en-US" dirty="0">
                <a:solidFill>
                  <a:srgbClr val="FF0000"/>
                </a:solidFill>
              </a:rPr>
              <a:t>00</a:t>
            </a:r>
            <a:r>
              <a:rPr lang="en-US" dirty="0"/>
              <a:t>111111 = 200.1.2.63</a:t>
            </a:r>
            <a:endParaRPr lang="en-IN" dirty="0"/>
          </a:p>
        </p:txBody>
      </p:sp>
    </p:spTree>
    <p:extLst>
      <p:ext uri="{BB962C8B-B14F-4D97-AF65-F5344CB8AC3E}">
        <p14:creationId xmlns:p14="http://schemas.microsoft.com/office/powerpoint/2010/main" val="32920146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6B62-4DB1-65DD-BA62-8592416AB435}"/>
              </a:ext>
            </a:extLst>
          </p:cNvPr>
          <p:cNvSpPr>
            <a:spLocks noGrp="1"/>
          </p:cNvSpPr>
          <p:nvPr>
            <p:ph type="title"/>
          </p:nvPr>
        </p:nvSpPr>
        <p:spPr/>
        <p:txBody>
          <a:bodyPr/>
          <a:lstStyle/>
          <a:p>
            <a:r>
              <a:rPr lang="en-IN" dirty="0"/>
              <a:t>Subnet 2</a:t>
            </a:r>
          </a:p>
        </p:txBody>
      </p:sp>
      <p:sp>
        <p:nvSpPr>
          <p:cNvPr id="3" name="Content Placeholder 2">
            <a:extLst>
              <a:ext uri="{FF2B5EF4-FFF2-40B4-BE49-F238E27FC236}">
                <a16:creationId xmlns:a16="http://schemas.microsoft.com/office/drawing/2014/main" id="{B7F36157-0156-B226-FAAB-44BAB39EA2F9}"/>
              </a:ext>
            </a:extLst>
          </p:cNvPr>
          <p:cNvSpPr>
            <a:spLocks noGrp="1"/>
          </p:cNvSpPr>
          <p:nvPr>
            <p:ph idx="1"/>
          </p:nvPr>
        </p:nvSpPr>
        <p:spPr/>
        <p:txBody>
          <a:bodyPr/>
          <a:lstStyle/>
          <a:p>
            <a:r>
              <a:rPr lang="en-US" dirty="0"/>
              <a:t>Network Address of the subnet = 200.1.2.64</a:t>
            </a:r>
          </a:p>
          <a:p>
            <a:r>
              <a:rPr lang="en-US" dirty="0"/>
              <a:t>Total number of IP Addresses = 2</a:t>
            </a:r>
            <a:r>
              <a:rPr lang="en-US" baseline="30000" dirty="0"/>
              <a:t>6</a:t>
            </a:r>
            <a:r>
              <a:rPr lang="en-US" dirty="0"/>
              <a:t> = 64</a:t>
            </a:r>
          </a:p>
          <a:p>
            <a:r>
              <a:rPr lang="en-US" dirty="0"/>
              <a:t>Total number of hosts that can be configured = 64 – 2 = 62</a:t>
            </a:r>
          </a:p>
          <a:p>
            <a:r>
              <a:rPr lang="en-US" dirty="0"/>
              <a:t>Range of IP Addresses = [200.1.2.</a:t>
            </a:r>
            <a:r>
              <a:rPr lang="en-US" dirty="0">
                <a:solidFill>
                  <a:srgbClr val="FF0000"/>
                </a:solidFill>
              </a:rPr>
              <a:t>01</a:t>
            </a:r>
            <a:r>
              <a:rPr lang="en-US" dirty="0"/>
              <a:t>000000, 200.1.2.</a:t>
            </a:r>
            <a:r>
              <a:rPr lang="en-US" dirty="0">
                <a:solidFill>
                  <a:srgbClr val="FF0000"/>
                </a:solidFill>
              </a:rPr>
              <a:t>01</a:t>
            </a:r>
            <a:r>
              <a:rPr lang="en-US" dirty="0"/>
              <a:t>111111] = [200.1.2.64, 200.1.2.127]</a:t>
            </a:r>
          </a:p>
          <a:p>
            <a:r>
              <a:rPr lang="en-US" dirty="0"/>
              <a:t>Broadcast Address = 200.1.2.</a:t>
            </a:r>
            <a:r>
              <a:rPr lang="en-US" dirty="0">
                <a:solidFill>
                  <a:srgbClr val="FF0000"/>
                </a:solidFill>
              </a:rPr>
              <a:t>01</a:t>
            </a:r>
            <a:r>
              <a:rPr lang="en-US" dirty="0"/>
              <a:t>111111 = 200.1.2.127</a:t>
            </a:r>
          </a:p>
        </p:txBody>
      </p:sp>
    </p:spTree>
    <p:extLst>
      <p:ext uri="{BB962C8B-B14F-4D97-AF65-F5344CB8AC3E}">
        <p14:creationId xmlns:p14="http://schemas.microsoft.com/office/powerpoint/2010/main" val="39512939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6B62-4DB1-65DD-BA62-8592416AB435}"/>
              </a:ext>
            </a:extLst>
          </p:cNvPr>
          <p:cNvSpPr>
            <a:spLocks noGrp="1"/>
          </p:cNvSpPr>
          <p:nvPr>
            <p:ph type="title"/>
          </p:nvPr>
        </p:nvSpPr>
        <p:spPr/>
        <p:txBody>
          <a:bodyPr/>
          <a:lstStyle/>
          <a:p>
            <a:r>
              <a:rPr lang="en-IN" dirty="0"/>
              <a:t>Subnet 3</a:t>
            </a:r>
          </a:p>
        </p:txBody>
      </p:sp>
      <p:sp>
        <p:nvSpPr>
          <p:cNvPr id="3" name="Content Placeholder 2">
            <a:extLst>
              <a:ext uri="{FF2B5EF4-FFF2-40B4-BE49-F238E27FC236}">
                <a16:creationId xmlns:a16="http://schemas.microsoft.com/office/drawing/2014/main" id="{B7F36157-0156-B226-FAAB-44BAB39EA2F9}"/>
              </a:ext>
            </a:extLst>
          </p:cNvPr>
          <p:cNvSpPr>
            <a:spLocks noGrp="1"/>
          </p:cNvSpPr>
          <p:nvPr>
            <p:ph idx="1"/>
          </p:nvPr>
        </p:nvSpPr>
        <p:spPr/>
        <p:txBody>
          <a:bodyPr/>
          <a:lstStyle/>
          <a:p>
            <a:r>
              <a:rPr lang="en-US" dirty="0"/>
              <a:t>Network Address of the subnet = 200.1.2.128</a:t>
            </a:r>
          </a:p>
          <a:p>
            <a:r>
              <a:rPr lang="en-US" dirty="0"/>
              <a:t>Total number of IP Addresses = 2</a:t>
            </a:r>
            <a:r>
              <a:rPr lang="en-US" baseline="30000" dirty="0"/>
              <a:t>6</a:t>
            </a:r>
            <a:r>
              <a:rPr lang="en-US" dirty="0"/>
              <a:t> = 64</a:t>
            </a:r>
          </a:p>
          <a:p>
            <a:r>
              <a:rPr lang="en-US" dirty="0"/>
              <a:t>Total number of hosts that can be configured = 64 – 2 = 62</a:t>
            </a:r>
          </a:p>
          <a:p>
            <a:r>
              <a:rPr lang="en-US" dirty="0"/>
              <a:t>Range of IP Addresses = [200.1.2.</a:t>
            </a:r>
            <a:r>
              <a:rPr lang="en-US" dirty="0">
                <a:solidFill>
                  <a:srgbClr val="FF0000"/>
                </a:solidFill>
              </a:rPr>
              <a:t>10</a:t>
            </a:r>
            <a:r>
              <a:rPr lang="en-US" dirty="0"/>
              <a:t>000000, 200.1.2.</a:t>
            </a:r>
            <a:r>
              <a:rPr lang="en-US" dirty="0">
                <a:solidFill>
                  <a:srgbClr val="FF0000"/>
                </a:solidFill>
              </a:rPr>
              <a:t>10</a:t>
            </a:r>
            <a:r>
              <a:rPr lang="en-US" dirty="0"/>
              <a:t>111111] = [200.1.2.128, 200.1.2.191]</a:t>
            </a:r>
          </a:p>
          <a:p>
            <a:r>
              <a:rPr lang="en-US" dirty="0"/>
              <a:t>Broadcast Address = 200.1.2.</a:t>
            </a:r>
            <a:r>
              <a:rPr lang="en-US" dirty="0">
                <a:solidFill>
                  <a:srgbClr val="FF0000"/>
                </a:solidFill>
              </a:rPr>
              <a:t>10</a:t>
            </a:r>
            <a:r>
              <a:rPr lang="en-US" dirty="0"/>
              <a:t>111111 = 200.1.2.191</a:t>
            </a:r>
          </a:p>
        </p:txBody>
      </p:sp>
    </p:spTree>
    <p:extLst>
      <p:ext uri="{BB962C8B-B14F-4D97-AF65-F5344CB8AC3E}">
        <p14:creationId xmlns:p14="http://schemas.microsoft.com/office/powerpoint/2010/main" val="39446093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6B62-4DB1-65DD-BA62-8592416AB435}"/>
              </a:ext>
            </a:extLst>
          </p:cNvPr>
          <p:cNvSpPr>
            <a:spLocks noGrp="1"/>
          </p:cNvSpPr>
          <p:nvPr>
            <p:ph type="title"/>
          </p:nvPr>
        </p:nvSpPr>
        <p:spPr/>
        <p:txBody>
          <a:bodyPr/>
          <a:lstStyle/>
          <a:p>
            <a:r>
              <a:rPr lang="en-IN" dirty="0"/>
              <a:t>Subnet 4</a:t>
            </a:r>
          </a:p>
        </p:txBody>
      </p:sp>
      <p:sp>
        <p:nvSpPr>
          <p:cNvPr id="3" name="Content Placeholder 2">
            <a:extLst>
              <a:ext uri="{FF2B5EF4-FFF2-40B4-BE49-F238E27FC236}">
                <a16:creationId xmlns:a16="http://schemas.microsoft.com/office/drawing/2014/main" id="{B7F36157-0156-B226-FAAB-44BAB39EA2F9}"/>
              </a:ext>
            </a:extLst>
          </p:cNvPr>
          <p:cNvSpPr>
            <a:spLocks noGrp="1"/>
          </p:cNvSpPr>
          <p:nvPr>
            <p:ph idx="1"/>
          </p:nvPr>
        </p:nvSpPr>
        <p:spPr/>
        <p:txBody>
          <a:bodyPr/>
          <a:lstStyle/>
          <a:p>
            <a:r>
              <a:rPr lang="en-US" dirty="0"/>
              <a:t>Network Address of the subnet = 200.1.2.192</a:t>
            </a:r>
          </a:p>
          <a:p>
            <a:r>
              <a:rPr lang="en-US" dirty="0"/>
              <a:t>Total number of IP Addresses = 2</a:t>
            </a:r>
            <a:r>
              <a:rPr lang="en-US" baseline="30000" dirty="0"/>
              <a:t>6</a:t>
            </a:r>
            <a:r>
              <a:rPr lang="en-US" dirty="0"/>
              <a:t> = 64</a:t>
            </a:r>
          </a:p>
          <a:p>
            <a:r>
              <a:rPr lang="en-US" dirty="0"/>
              <a:t>Total number of hosts that can be configured = 64 – 2 = 62</a:t>
            </a:r>
          </a:p>
          <a:p>
            <a:r>
              <a:rPr lang="en-US" dirty="0"/>
              <a:t>Range of IP Addresses = [200.1.2.</a:t>
            </a:r>
            <a:r>
              <a:rPr lang="en-US" dirty="0">
                <a:solidFill>
                  <a:srgbClr val="FF0000"/>
                </a:solidFill>
              </a:rPr>
              <a:t>11</a:t>
            </a:r>
            <a:r>
              <a:rPr lang="en-US" dirty="0"/>
              <a:t>000000, 200.1.2.</a:t>
            </a:r>
            <a:r>
              <a:rPr lang="en-US" dirty="0">
                <a:solidFill>
                  <a:srgbClr val="FF0000"/>
                </a:solidFill>
              </a:rPr>
              <a:t>11</a:t>
            </a:r>
            <a:r>
              <a:rPr lang="en-US" dirty="0"/>
              <a:t>111111] = [200.1.2.192, 200.1.2.255]</a:t>
            </a:r>
          </a:p>
          <a:p>
            <a:r>
              <a:rPr lang="en-US" dirty="0"/>
              <a:t>Broadcast Address = 200.1.2.</a:t>
            </a:r>
            <a:r>
              <a:rPr lang="en-US" dirty="0">
                <a:solidFill>
                  <a:srgbClr val="FF0000"/>
                </a:solidFill>
              </a:rPr>
              <a:t>11</a:t>
            </a:r>
            <a:r>
              <a:rPr lang="en-US" dirty="0"/>
              <a:t>111111 = 200.1.2.255</a:t>
            </a:r>
          </a:p>
        </p:txBody>
      </p:sp>
    </p:spTree>
    <p:extLst>
      <p:ext uri="{BB962C8B-B14F-4D97-AF65-F5344CB8AC3E}">
        <p14:creationId xmlns:p14="http://schemas.microsoft.com/office/powerpoint/2010/main" val="1695733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E673-B13B-9DCC-0B27-2EC81116E67F}"/>
              </a:ext>
            </a:extLst>
          </p:cNvPr>
          <p:cNvSpPr>
            <a:spLocks noGrp="1"/>
          </p:cNvSpPr>
          <p:nvPr>
            <p:ph type="title"/>
          </p:nvPr>
        </p:nvSpPr>
        <p:spPr/>
        <p:txBody>
          <a:bodyPr/>
          <a:lstStyle/>
          <a:p>
            <a:r>
              <a:rPr lang="en-IN" dirty="0"/>
              <a:t>Presentation Layer</a:t>
            </a:r>
          </a:p>
        </p:txBody>
      </p:sp>
      <p:sp>
        <p:nvSpPr>
          <p:cNvPr id="3" name="Content Placeholder 2">
            <a:extLst>
              <a:ext uri="{FF2B5EF4-FFF2-40B4-BE49-F238E27FC236}">
                <a16:creationId xmlns:a16="http://schemas.microsoft.com/office/drawing/2014/main" id="{39A4C3A1-F4BA-8362-346B-D80561D430A6}"/>
              </a:ext>
            </a:extLst>
          </p:cNvPr>
          <p:cNvSpPr>
            <a:spLocks noGrp="1"/>
          </p:cNvSpPr>
          <p:nvPr>
            <p:ph idx="1"/>
          </p:nvPr>
        </p:nvSpPr>
        <p:spPr/>
        <p:txBody>
          <a:bodyPr/>
          <a:lstStyle/>
          <a:p>
            <a:pPr>
              <a:spcBef>
                <a:spcPts val="800"/>
              </a:spcBef>
              <a:buClr>
                <a:srgbClr val="3333CC"/>
              </a:buClr>
              <a:buSzPct val="60000"/>
            </a:pPr>
            <a:r>
              <a:rPr lang="en-US" altLang="en-US" sz="2800" dirty="0">
                <a:solidFill>
                  <a:srgbClr val="000000"/>
                </a:solidFill>
              </a:rPr>
              <a:t>Translation: Use of a common format to take care of differences (</a:t>
            </a:r>
            <a:r>
              <a:rPr lang="en-US" altLang="en-US" sz="2800" b="1" dirty="0">
                <a:solidFill>
                  <a:srgbClr val="000000"/>
                </a:solidFill>
              </a:rPr>
              <a:t>encoding</a:t>
            </a:r>
            <a:r>
              <a:rPr lang="en-US" altLang="en-US" sz="2800" dirty="0">
                <a:solidFill>
                  <a:srgbClr val="000000"/>
                </a:solidFill>
              </a:rPr>
              <a:t>, number representation </a:t>
            </a:r>
            <a:r>
              <a:rPr lang="en-US" altLang="en-US" sz="2800" dirty="0" err="1">
                <a:solidFill>
                  <a:srgbClr val="000000"/>
                </a:solidFill>
              </a:rPr>
              <a:t>etc</a:t>
            </a:r>
            <a:r>
              <a:rPr lang="en-US" altLang="en-US" sz="2800" dirty="0">
                <a:solidFill>
                  <a:srgbClr val="000000"/>
                </a:solidFill>
              </a:rPr>
              <a:t>)</a:t>
            </a:r>
          </a:p>
          <a:p>
            <a:pPr>
              <a:spcBef>
                <a:spcPts val="800"/>
              </a:spcBef>
              <a:buClr>
                <a:srgbClr val="3333CC"/>
              </a:buClr>
              <a:buSzPct val="60000"/>
            </a:pPr>
            <a:r>
              <a:rPr lang="en-US" altLang="en-US" sz="2800" b="1" dirty="0">
                <a:solidFill>
                  <a:srgbClr val="000000"/>
                </a:solidFill>
              </a:rPr>
              <a:t>Encryption</a:t>
            </a:r>
            <a:r>
              <a:rPr lang="en-US" altLang="en-US" sz="2800" dirty="0">
                <a:solidFill>
                  <a:srgbClr val="000000"/>
                </a:solidFill>
              </a:rPr>
              <a:t>: To achieve confidentiality or privacy</a:t>
            </a:r>
          </a:p>
          <a:p>
            <a:pPr>
              <a:spcBef>
                <a:spcPts val="800"/>
              </a:spcBef>
              <a:buClr>
                <a:srgbClr val="3333CC"/>
              </a:buClr>
              <a:buSzPct val="60000"/>
            </a:pPr>
            <a:r>
              <a:rPr lang="en-US" altLang="en-US" sz="2800" b="1" dirty="0">
                <a:solidFill>
                  <a:srgbClr val="000000"/>
                </a:solidFill>
              </a:rPr>
              <a:t>Compression</a:t>
            </a:r>
            <a:r>
              <a:rPr lang="en-US" altLang="en-US" sz="2800" dirty="0">
                <a:solidFill>
                  <a:srgbClr val="000000"/>
                </a:solidFill>
              </a:rPr>
              <a:t>: Reduces the number of bits needed to be transmitted</a:t>
            </a:r>
            <a:endParaRPr lang="en-IN" dirty="0"/>
          </a:p>
        </p:txBody>
      </p:sp>
    </p:spTree>
    <p:extLst>
      <p:ext uri="{BB962C8B-B14F-4D97-AF65-F5344CB8AC3E}">
        <p14:creationId xmlns:p14="http://schemas.microsoft.com/office/powerpoint/2010/main" val="2785184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947B3-7657-3C8A-720B-7879B0F30BC4}"/>
              </a:ext>
            </a:extLst>
          </p:cNvPr>
          <p:cNvSpPr>
            <a:spLocks noGrp="1"/>
          </p:cNvSpPr>
          <p:nvPr>
            <p:ph type="title"/>
          </p:nvPr>
        </p:nvSpPr>
        <p:spPr/>
        <p:txBody>
          <a:bodyPr/>
          <a:lstStyle/>
          <a:p>
            <a:r>
              <a:rPr lang="en-IN" dirty="0"/>
              <a:t>The Session Layer</a:t>
            </a:r>
          </a:p>
        </p:txBody>
      </p:sp>
      <p:sp>
        <p:nvSpPr>
          <p:cNvPr id="3" name="Content Placeholder 2">
            <a:extLst>
              <a:ext uri="{FF2B5EF4-FFF2-40B4-BE49-F238E27FC236}">
                <a16:creationId xmlns:a16="http://schemas.microsoft.com/office/drawing/2014/main" id="{1905AAA9-0EBE-28B3-A41F-2C8C843ACCA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3C9BF2A-2811-2191-1569-E642EF56C444}"/>
              </a:ext>
            </a:extLst>
          </p:cNvPr>
          <p:cNvPicPr>
            <a:picLocks noChangeAspect="1"/>
          </p:cNvPicPr>
          <p:nvPr/>
        </p:nvPicPr>
        <p:blipFill>
          <a:blip r:embed="rId2"/>
          <a:stretch>
            <a:fillRect/>
          </a:stretch>
        </p:blipFill>
        <p:spPr>
          <a:xfrm>
            <a:off x="1748293" y="1837806"/>
            <a:ext cx="9008750" cy="4339157"/>
          </a:xfrm>
          <a:prstGeom prst="rect">
            <a:avLst/>
          </a:prstGeom>
        </p:spPr>
      </p:pic>
    </p:spTree>
    <p:extLst>
      <p:ext uri="{BB962C8B-B14F-4D97-AF65-F5344CB8AC3E}">
        <p14:creationId xmlns:p14="http://schemas.microsoft.com/office/powerpoint/2010/main" val="1867346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20F1-9804-8D9A-89A8-08DF5D236467}"/>
              </a:ext>
            </a:extLst>
          </p:cNvPr>
          <p:cNvSpPr>
            <a:spLocks noGrp="1"/>
          </p:cNvSpPr>
          <p:nvPr>
            <p:ph type="title"/>
          </p:nvPr>
        </p:nvSpPr>
        <p:spPr/>
        <p:txBody>
          <a:bodyPr/>
          <a:lstStyle/>
          <a:p>
            <a:r>
              <a:rPr lang="en-IN" dirty="0"/>
              <a:t>Session Layer</a:t>
            </a:r>
          </a:p>
        </p:txBody>
      </p:sp>
      <p:sp>
        <p:nvSpPr>
          <p:cNvPr id="3" name="Content Placeholder 2">
            <a:extLst>
              <a:ext uri="{FF2B5EF4-FFF2-40B4-BE49-F238E27FC236}">
                <a16:creationId xmlns:a16="http://schemas.microsoft.com/office/drawing/2014/main" id="{806AA3A2-48F2-0151-A05E-3E66360E5F62}"/>
              </a:ext>
            </a:extLst>
          </p:cNvPr>
          <p:cNvSpPr>
            <a:spLocks noGrp="1"/>
          </p:cNvSpPr>
          <p:nvPr>
            <p:ph idx="1"/>
          </p:nvPr>
        </p:nvSpPr>
        <p:spPr/>
        <p:txBody>
          <a:bodyPr/>
          <a:lstStyle/>
          <a:p>
            <a:pPr>
              <a:spcBef>
                <a:spcPts val="800"/>
              </a:spcBef>
              <a:buClr>
                <a:srgbClr val="3333CC"/>
              </a:buClr>
              <a:buSzPct val="60000"/>
            </a:pPr>
            <a:r>
              <a:rPr lang="en-IN" dirty="0"/>
              <a:t>Manages the session between applications</a:t>
            </a:r>
          </a:p>
          <a:p>
            <a:pPr>
              <a:spcBef>
                <a:spcPts val="800"/>
              </a:spcBef>
              <a:buClr>
                <a:srgbClr val="3333CC"/>
              </a:buClr>
              <a:buSzPct val="60000"/>
            </a:pPr>
            <a:r>
              <a:rPr lang="en-IN" dirty="0"/>
              <a:t>Example: Between browser of the source computer and server of the destination computer</a:t>
            </a:r>
          </a:p>
          <a:p>
            <a:pPr>
              <a:spcBef>
                <a:spcPts val="800"/>
              </a:spcBef>
              <a:buClr>
                <a:srgbClr val="3333CC"/>
              </a:buClr>
              <a:buSzPct val="60000"/>
            </a:pPr>
            <a:endParaRPr lang="en-IN" dirty="0"/>
          </a:p>
        </p:txBody>
      </p:sp>
    </p:spTree>
    <p:extLst>
      <p:ext uri="{BB962C8B-B14F-4D97-AF65-F5344CB8AC3E}">
        <p14:creationId xmlns:p14="http://schemas.microsoft.com/office/powerpoint/2010/main" val="3658928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3C20-6CB5-4142-62E7-106177EF32E7}"/>
              </a:ext>
            </a:extLst>
          </p:cNvPr>
          <p:cNvSpPr>
            <a:spLocks noGrp="1"/>
          </p:cNvSpPr>
          <p:nvPr>
            <p:ph type="title"/>
          </p:nvPr>
        </p:nvSpPr>
        <p:spPr/>
        <p:txBody>
          <a:bodyPr/>
          <a:lstStyle/>
          <a:p>
            <a:r>
              <a:rPr lang="en-IN" dirty="0"/>
              <a:t>The Transport Layer</a:t>
            </a:r>
          </a:p>
        </p:txBody>
      </p:sp>
      <p:sp>
        <p:nvSpPr>
          <p:cNvPr id="3" name="Content Placeholder 2">
            <a:extLst>
              <a:ext uri="{FF2B5EF4-FFF2-40B4-BE49-F238E27FC236}">
                <a16:creationId xmlns:a16="http://schemas.microsoft.com/office/drawing/2014/main" id="{48048C67-1D09-BAA2-5CB0-AAFD4427E0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186D815-8C6C-7CD5-0264-A1578FF87CC9}"/>
              </a:ext>
            </a:extLst>
          </p:cNvPr>
          <p:cNvPicPr>
            <a:picLocks noChangeAspect="1"/>
          </p:cNvPicPr>
          <p:nvPr/>
        </p:nvPicPr>
        <p:blipFill>
          <a:blip r:embed="rId2"/>
          <a:stretch>
            <a:fillRect/>
          </a:stretch>
        </p:blipFill>
        <p:spPr>
          <a:xfrm>
            <a:off x="1181355" y="1986520"/>
            <a:ext cx="10089396" cy="3907729"/>
          </a:xfrm>
          <a:prstGeom prst="rect">
            <a:avLst/>
          </a:prstGeom>
        </p:spPr>
      </p:pic>
    </p:spTree>
    <p:extLst>
      <p:ext uri="{BB962C8B-B14F-4D97-AF65-F5344CB8AC3E}">
        <p14:creationId xmlns:p14="http://schemas.microsoft.com/office/powerpoint/2010/main" val="895688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CBFC4-904F-BC38-6BD5-C8FAA43A5F97}"/>
              </a:ext>
            </a:extLst>
          </p:cNvPr>
          <p:cNvSpPr>
            <a:spLocks noGrp="1"/>
          </p:cNvSpPr>
          <p:nvPr>
            <p:ph type="title"/>
          </p:nvPr>
        </p:nvSpPr>
        <p:spPr/>
        <p:txBody>
          <a:bodyPr/>
          <a:lstStyle/>
          <a:p>
            <a:r>
              <a:rPr lang="en-IN" dirty="0"/>
              <a:t>Transport Layer</a:t>
            </a:r>
          </a:p>
        </p:txBody>
      </p:sp>
      <p:sp>
        <p:nvSpPr>
          <p:cNvPr id="3" name="Content Placeholder 2">
            <a:extLst>
              <a:ext uri="{FF2B5EF4-FFF2-40B4-BE49-F238E27FC236}">
                <a16:creationId xmlns:a16="http://schemas.microsoft.com/office/drawing/2014/main" id="{002B0ADF-3E61-9C3F-C846-4C9EE0DC7F96}"/>
              </a:ext>
            </a:extLst>
          </p:cNvPr>
          <p:cNvSpPr>
            <a:spLocks noGrp="1"/>
          </p:cNvSpPr>
          <p:nvPr>
            <p:ph idx="1"/>
          </p:nvPr>
        </p:nvSpPr>
        <p:spPr/>
        <p:txBody>
          <a:bodyPr/>
          <a:lstStyle/>
          <a:p>
            <a:pPr>
              <a:spcBef>
                <a:spcPts val="600"/>
              </a:spcBef>
              <a:buClr>
                <a:srgbClr val="3333CC"/>
              </a:buClr>
              <a:buSzPct val="60000"/>
            </a:pPr>
            <a:r>
              <a:rPr lang="en-US" sz="2400" dirty="0">
                <a:solidFill>
                  <a:srgbClr val="000000"/>
                </a:solidFill>
              </a:rPr>
              <a:t>Identifies the application on the destination computer using </a:t>
            </a:r>
            <a:r>
              <a:rPr lang="en-US" sz="2400" b="1" dirty="0">
                <a:solidFill>
                  <a:srgbClr val="000000"/>
                </a:solidFill>
              </a:rPr>
              <a:t>port numbers</a:t>
            </a:r>
          </a:p>
          <a:p>
            <a:pPr>
              <a:spcBef>
                <a:spcPts val="600"/>
              </a:spcBef>
              <a:buClr>
                <a:srgbClr val="3333CC"/>
              </a:buClr>
              <a:buSzPct val="60000"/>
            </a:pPr>
            <a:r>
              <a:rPr lang="en-US" sz="2400" dirty="0">
                <a:solidFill>
                  <a:srgbClr val="000000"/>
                </a:solidFill>
              </a:rPr>
              <a:t>Example: One server, multiple applications</a:t>
            </a:r>
          </a:p>
          <a:p>
            <a:pPr>
              <a:spcBef>
                <a:spcPts val="600"/>
              </a:spcBef>
              <a:buClr>
                <a:srgbClr val="3333CC"/>
              </a:buClr>
              <a:buSzPct val="60000"/>
            </a:pPr>
            <a:endParaRPr lang="en-US" sz="2400" dirty="0">
              <a:solidFill>
                <a:srgbClr val="000000"/>
              </a:solidFill>
            </a:endParaRPr>
          </a:p>
          <a:p>
            <a:pPr>
              <a:spcBef>
                <a:spcPts val="600"/>
              </a:spcBef>
              <a:buClr>
                <a:srgbClr val="3333CC"/>
              </a:buClr>
              <a:buSzPct val="60000"/>
            </a:pPr>
            <a:endParaRPr lang="en-IN" dirty="0"/>
          </a:p>
        </p:txBody>
      </p:sp>
      <p:pic>
        <p:nvPicPr>
          <p:cNvPr id="6" name="Picture 5">
            <a:extLst>
              <a:ext uri="{FF2B5EF4-FFF2-40B4-BE49-F238E27FC236}">
                <a16:creationId xmlns:a16="http://schemas.microsoft.com/office/drawing/2014/main" id="{54E2A05D-55CA-3E80-773A-212B52349219}"/>
              </a:ext>
            </a:extLst>
          </p:cNvPr>
          <p:cNvPicPr>
            <a:picLocks noChangeAspect="1"/>
          </p:cNvPicPr>
          <p:nvPr/>
        </p:nvPicPr>
        <p:blipFill>
          <a:blip r:embed="rId2"/>
          <a:stretch>
            <a:fillRect/>
          </a:stretch>
        </p:blipFill>
        <p:spPr>
          <a:xfrm>
            <a:off x="2767880" y="2691829"/>
            <a:ext cx="5605557" cy="3951170"/>
          </a:xfrm>
          <a:prstGeom prst="rect">
            <a:avLst/>
          </a:prstGeom>
        </p:spPr>
      </p:pic>
    </p:spTree>
    <p:extLst>
      <p:ext uri="{BB962C8B-B14F-4D97-AF65-F5344CB8AC3E}">
        <p14:creationId xmlns:p14="http://schemas.microsoft.com/office/powerpoint/2010/main" val="1873967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F147F-BF6D-030C-C2F1-DEF68E660F00}"/>
              </a:ext>
            </a:extLst>
          </p:cNvPr>
          <p:cNvSpPr>
            <a:spLocks noGrp="1"/>
          </p:cNvSpPr>
          <p:nvPr>
            <p:ph type="title"/>
          </p:nvPr>
        </p:nvSpPr>
        <p:spPr/>
        <p:txBody>
          <a:bodyPr/>
          <a:lstStyle/>
          <a:p>
            <a:r>
              <a:rPr lang="en-IN" dirty="0"/>
              <a:t>Port Numbers</a:t>
            </a:r>
          </a:p>
        </p:txBody>
      </p:sp>
      <p:sp>
        <p:nvSpPr>
          <p:cNvPr id="3" name="Content Placeholder 2">
            <a:extLst>
              <a:ext uri="{FF2B5EF4-FFF2-40B4-BE49-F238E27FC236}">
                <a16:creationId xmlns:a16="http://schemas.microsoft.com/office/drawing/2014/main" id="{2406097A-6A08-E55D-6A73-25CDD54B1818}"/>
              </a:ext>
            </a:extLst>
          </p:cNvPr>
          <p:cNvSpPr>
            <a:spLocks noGrp="1"/>
          </p:cNvSpPr>
          <p:nvPr>
            <p:ph idx="1"/>
          </p:nvPr>
        </p:nvSpPr>
        <p:spPr/>
        <p:txBody>
          <a:bodyPr/>
          <a:lstStyle/>
          <a:p>
            <a:r>
              <a:rPr lang="en-IN" dirty="0"/>
              <a:t>Port number is a 16-bit value, so it can store a number between 0 and 65,535</a:t>
            </a:r>
          </a:p>
          <a:p>
            <a:endParaRPr lang="en-IN" dirty="0"/>
          </a:p>
        </p:txBody>
      </p:sp>
      <p:graphicFrame>
        <p:nvGraphicFramePr>
          <p:cNvPr id="4" name="Table 4">
            <a:extLst>
              <a:ext uri="{FF2B5EF4-FFF2-40B4-BE49-F238E27FC236}">
                <a16:creationId xmlns:a16="http://schemas.microsoft.com/office/drawing/2014/main" id="{18D0FCF8-4C74-45B8-5933-C05FF5E7CF2D}"/>
              </a:ext>
            </a:extLst>
          </p:cNvPr>
          <p:cNvGraphicFramePr>
            <a:graphicFrameLocks noGrp="1"/>
          </p:cNvGraphicFramePr>
          <p:nvPr/>
        </p:nvGraphicFramePr>
        <p:xfrm>
          <a:off x="838200" y="3021077"/>
          <a:ext cx="9538698" cy="1828800"/>
        </p:xfrm>
        <a:graphic>
          <a:graphicData uri="http://schemas.openxmlformats.org/drawingml/2006/table">
            <a:tbl>
              <a:tblPr firstRow="1" bandRow="1">
                <a:tableStyleId>{5C22544A-7EE6-4342-B048-85BDC9FD1C3A}</a:tableStyleId>
              </a:tblPr>
              <a:tblGrid>
                <a:gridCol w="3179566">
                  <a:extLst>
                    <a:ext uri="{9D8B030D-6E8A-4147-A177-3AD203B41FA5}">
                      <a16:colId xmlns:a16="http://schemas.microsoft.com/office/drawing/2014/main" val="661714690"/>
                    </a:ext>
                  </a:extLst>
                </a:gridCol>
                <a:gridCol w="3179566">
                  <a:extLst>
                    <a:ext uri="{9D8B030D-6E8A-4147-A177-3AD203B41FA5}">
                      <a16:colId xmlns:a16="http://schemas.microsoft.com/office/drawing/2014/main" val="286530024"/>
                    </a:ext>
                  </a:extLst>
                </a:gridCol>
                <a:gridCol w="3179566">
                  <a:extLst>
                    <a:ext uri="{9D8B030D-6E8A-4147-A177-3AD203B41FA5}">
                      <a16:colId xmlns:a16="http://schemas.microsoft.com/office/drawing/2014/main" val="2272761706"/>
                    </a:ext>
                  </a:extLst>
                </a:gridCol>
              </a:tblGrid>
              <a:tr h="370840">
                <a:tc>
                  <a:txBody>
                    <a:bodyPr/>
                    <a:lstStyle/>
                    <a:p>
                      <a:r>
                        <a:rPr lang="en-IN" sz="2400" dirty="0"/>
                        <a:t>Port Number Range</a:t>
                      </a:r>
                    </a:p>
                  </a:txBody>
                  <a:tcPr/>
                </a:tc>
                <a:tc>
                  <a:txBody>
                    <a:bodyPr/>
                    <a:lstStyle/>
                    <a:p>
                      <a:r>
                        <a:rPr lang="en-IN" sz="2400" dirty="0"/>
                        <a:t>Where used?</a:t>
                      </a:r>
                    </a:p>
                  </a:txBody>
                  <a:tcPr/>
                </a:tc>
                <a:tc>
                  <a:txBody>
                    <a:bodyPr/>
                    <a:lstStyle/>
                    <a:p>
                      <a:r>
                        <a:rPr lang="en-IN" sz="2400" dirty="0"/>
                        <a:t>Called as</a:t>
                      </a:r>
                    </a:p>
                  </a:txBody>
                  <a:tcPr/>
                </a:tc>
                <a:extLst>
                  <a:ext uri="{0D108BD9-81ED-4DB2-BD59-A6C34878D82A}">
                    <a16:rowId xmlns:a16="http://schemas.microsoft.com/office/drawing/2014/main" val="548733234"/>
                  </a:ext>
                </a:extLst>
              </a:tr>
              <a:tr h="370840">
                <a:tc>
                  <a:txBody>
                    <a:bodyPr/>
                    <a:lstStyle/>
                    <a:p>
                      <a:r>
                        <a:rPr lang="en-IN" sz="2400" dirty="0"/>
                        <a:t>0-1023</a:t>
                      </a:r>
                    </a:p>
                  </a:txBody>
                  <a:tcPr/>
                </a:tc>
                <a:tc>
                  <a:txBody>
                    <a:bodyPr/>
                    <a:lstStyle/>
                    <a:p>
                      <a:r>
                        <a:rPr lang="en-IN" sz="2400" dirty="0"/>
                        <a:t>Server</a:t>
                      </a:r>
                    </a:p>
                  </a:txBody>
                  <a:tcPr/>
                </a:tc>
                <a:tc>
                  <a:txBody>
                    <a:bodyPr/>
                    <a:lstStyle/>
                    <a:p>
                      <a:r>
                        <a:rPr lang="en-IN" sz="2400" b="1" dirty="0"/>
                        <a:t>Well-known ports</a:t>
                      </a:r>
                    </a:p>
                  </a:txBody>
                  <a:tcPr/>
                </a:tc>
                <a:extLst>
                  <a:ext uri="{0D108BD9-81ED-4DB2-BD59-A6C34878D82A}">
                    <a16:rowId xmlns:a16="http://schemas.microsoft.com/office/drawing/2014/main" val="2289954956"/>
                  </a:ext>
                </a:extLst>
              </a:tr>
              <a:tr h="370840">
                <a:tc>
                  <a:txBody>
                    <a:bodyPr/>
                    <a:lstStyle/>
                    <a:p>
                      <a:r>
                        <a:rPr lang="en-IN" sz="2400" dirty="0"/>
                        <a:t>1024-49151</a:t>
                      </a:r>
                    </a:p>
                  </a:txBody>
                  <a:tcPr/>
                </a:tc>
                <a:tc>
                  <a:txBody>
                    <a:bodyPr/>
                    <a:lstStyle/>
                    <a:p>
                      <a:r>
                        <a:rPr lang="en-IN" sz="2400" dirty="0"/>
                        <a:t>Client</a:t>
                      </a:r>
                    </a:p>
                  </a:txBody>
                  <a:tcPr/>
                </a:tc>
                <a:tc>
                  <a:txBody>
                    <a:bodyPr/>
                    <a:lstStyle/>
                    <a:p>
                      <a:r>
                        <a:rPr lang="en-IN" sz="2400" dirty="0"/>
                        <a:t>Temporary/</a:t>
                      </a:r>
                      <a:r>
                        <a:rPr lang="en-IN" sz="2400" b="1" dirty="0"/>
                        <a:t>Ephemeral</a:t>
                      </a:r>
                    </a:p>
                  </a:txBody>
                  <a:tcPr/>
                </a:tc>
                <a:extLst>
                  <a:ext uri="{0D108BD9-81ED-4DB2-BD59-A6C34878D82A}">
                    <a16:rowId xmlns:a16="http://schemas.microsoft.com/office/drawing/2014/main" val="3702936265"/>
                  </a:ext>
                </a:extLst>
              </a:tr>
              <a:tr h="370840">
                <a:tc>
                  <a:txBody>
                    <a:bodyPr/>
                    <a:lstStyle/>
                    <a:p>
                      <a:r>
                        <a:rPr lang="en-IN" sz="2400" dirty="0"/>
                        <a:t>49152-65535</a:t>
                      </a:r>
                    </a:p>
                  </a:txBody>
                  <a:tcPr/>
                </a:tc>
                <a:tc>
                  <a:txBody>
                    <a:bodyPr/>
                    <a:lstStyle/>
                    <a:p>
                      <a:r>
                        <a:rPr lang="en-IN" sz="2400" dirty="0"/>
                        <a:t>NA</a:t>
                      </a:r>
                    </a:p>
                  </a:txBody>
                  <a:tcPr/>
                </a:tc>
                <a:tc>
                  <a:txBody>
                    <a:bodyPr/>
                    <a:lstStyle/>
                    <a:p>
                      <a:r>
                        <a:rPr lang="en-IN" sz="2400" b="1" dirty="0"/>
                        <a:t>Dynamic</a:t>
                      </a:r>
                      <a:r>
                        <a:rPr lang="en-IN" sz="2400" dirty="0"/>
                        <a:t>, Usage-based</a:t>
                      </a:r>
                    </a:p>
                  </a:txBody>
                  <a:tcPr/>
                </a:tc>
                <a:extLst>
                  <a:ext uri="{0D108BD9-81ED-4DB2-BD59-A6C34878D82A}">
                    <a16:rowId xmlns:a16="http://schemas.microsoft.com/office/drawing/2014/main" val="2600975573"/>
                  </a:ext>
                </a:extLst>
              </a:tr>
            </a:tbl>
          </a:graphicData>
        </a:graphic>
      </p:graphicFrame>
    </p:spTree>
    <p:extLst>
      <p:ext uri="{BB962C8B-B14F-4D97-AF65-F5344CB8AC3E}">
        <p14:creationId xmlns:p14="http://schemas.microsoft.com/office/powerpoint/2010/main" val="3033331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BAEDC-C463-93EC-656F-C262A6699311}"/>
              </a:ext>
            </a:extLst>
          </p:cNvPr>
          <p:cNvSpPr>
            <a:spLocks noGrp="1"/>
          </p:cNvSpPr>
          <p:nvPr>
            <p:ph type="title"/>
          </p:nvPr>
        </p:nvSpPr>
        <p:spPr/>
        <p:txBody>
          <a:bodyPr/>
          <a:lstStyle/>
          <a:p>
            <a:r>
              <a:rPr lang="en-IN" dirty="0"/>
              <a:t>The Network Layer</a:t>
            </a:r>
          </a:p>
        </p:txBody>
      </p:sp>
      <p:sp>
        <p:nvSpPr>
          <p:cNvPr id="3" name="Content Placeholder 2">
            <a:extLst>
              <a:ext uri="{FF2B5EF4-FFF2-40B4-BE49-F238E27FC236}">
                <a16:creationId xmlns:a16="http://schemas.microsoft.com/office/drawing/2014/main" id="{9E808E33-1D19-6E40-DE36-079A69881C6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5CC4267-374E-9DF6-7904-C6690E67FE1D}"/>
              </a:ext>
            </a:extLst>
          </p:cNvPr>
          <p:cNvPicPr>
            <a:picLocks noChangeAspect="1"/>
          </p:cNvPicPr>
          <p:nvPr/>
        </p:nvPicPr>
        <p:blipFill>
          <a:blip r:embed="rId2"/>
          <a:stretch>
            <a:fillRect/>
          </a:stretch>
        </p:blipFill>
        <p:spPr>
          <a:xfrm>
            <a:off x="1285026" y="2046487"/>
            <a:ext cx="9430920" cy="3750730"/>
          </a:xfrm>
          <a:prstGeom prst="rect">
            <a:avLst/>
          </a:prstGeom>
        </p:spPr>
      </p:pic>
    </p:spTree>
    <p:extLst>
      <p:ext uri="{BB962C8B-B14F-4D97-AF65-F5344CB8AC3E}">
        <p14:creationId xmlns:p14="http://schemas.microsoft.com/office/powerpoint/2010/main" val="2568802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3171-7D53-09D4-93FE-09F174A097EC}"/>
              </a:ext>
            </a:extLst>
          </p:cNvPr>
          <p:cNvSpPr>
            <a:spLocks noGrp="1"/>
          </p:cNvSpPr>
          <p:nvPr>
            <p:ph type="title"/>
          </p:nvPr>
        </p:nvSpPr>
        <p:spPr/>
        <p:txBody>
          <a:bodyPr/>
          <a:lstStyle/>
          <a:p>
            <a:r>
              <a:rPr lang="en-IN" dirty="0"/>
              <a:t>Network Layer</a:t>
            </a:r>
          </a:p>
        </p:txBody>
      </p:sp>
      <p:sp>
        <p:nvSpPr>
          <p:cNvPr id="3" name="Content Placeholder 2">
            <a:extLst>
              <a:ext uri="{FF2B5EF4-FFF2-40B4-BE49-F238E27FC236}">
                <a16:creationId xmlns:a16="http://schemas.microsoft.com/office/drawing/2014/main" id="{EB7C2101-6A61-C3B9-2D76-FC27C4ECEE8C}"/>
              </a:ext>
            </a:extLst>
          </p:cNvPr>
          <p:cNvSpPr>
            <a:spLocks noGrp="1"/>
          </p:cNvSpPr>
          <p:nvPr>
            <p:ph idx="1"/>
          </p:nvPr>
        </p:nvSpPr>
        <p:spPr/>
        <p:txBody>
          <a:bodyPr>
            <a:normAutofit/>
          </a:bodyPr>
          <a:lstStyle/>
          <a:p>
            <a:pPr>
              <a:spcBef>
                <a:spcPts val="600"/>
              </a:spcBef>
              <a:buClr>
                <a:srgbClr val="3333CC"/>
              </a:buClr>
              <a:buSzPct val="60000"/>
            </a:pPr>
            <a:r>
              <a:rPr lang="en-US" altLang="en-US" sz="3200" dirty="0">
                <a:solidFill>
                  <a:srgbClr val="000000"/>
                </a:solidFill>
              </a:rPr>
              <a:t>Physical/MAC addresses are defined by data link layer to take care of addressing inside the same network</a:t>
            </a:r>
          </a:p>
          <a:p>
            <a:pPr>
              <a:spcBef>
                <a:spcPts val="600"/>
              </a:spcBef>
              <a:buClr>
                <a:srgbClr val="3333CC"/>
              </a:buClr>
              <a:buSzPct val="60000"/>
            </a:pPr>
            <a:r>
              <a:rPr lang="en-US" altLang="en-US" sz="3200" dirty="0">
                <a:solidFill>
                  <a:srgbClr val="000000"/>
                </a:solidFill>
              </a:rPr>
              <a:t>If a packet has to travel across a network to another network, physical addressing</a:t>
            </a:r>
            <a:r>
              <a:rPr lang="en-US" altLang="en-US" sz="3200" b="1" dirty="0">
                <a:solidFill>
                  <a:srgbClr val="000000"/>
                </a:solidFill>
              </a:rPr>
              <a:t> </a:t>
            </a:r>
            <a:r>
              <a:rPr lang="en-US" altLang="en-US" sz="3200" dirty="0">
                <a:solidFill>
                  <a:srgbClr val="000000"/>
                </a:solidFill>
              </a:rPr>
              <a:t>will not work</a:t>
            </a:r>
          </a:p>
          <a:p>
            <a:pPr>
              <a:spcBef>
                <a:spcPts val="600"/>
              </a:spcBef>
              <a:buClr>
                <a:srgbClr val="3333CC"/>
              </a:buClr>
              <a:buSzPct val="60000"/>
            </a:pPr>
            <a:r>
              <a:rPr lang="en-US" altLang="en-US" sz="3200" dirty="0">
                <a:solidFill>
                  <a:srgbClr val="000000"/>
                </a:solidFill>
              </a:rPr>
              <a:t>Hence, a </a:t>
            </a:r>
            <a:r>
              <a:rPr lang="en-US" altLang="en-US" sz="3200" b="1" dirty="0">
                <a:solidFill>
                  <a:srgbClr val="000000"/>
                </a:solidFill>
              </a:rPr>
              <a:t>universal address</a:t>
            </a:r>
            <a:r>
              <a:rPr lang="en-US" altLang="en-US" sz="3200" dirty="0">
                <a:solidFill>
                  <a:srgbClr val="000000"/>
                </a:solidFill>
              </a:rPr>
              <a:t> or a </a:t>
            </a:r>
            <a:r>
              <a:rPr lang="en-US" altLang="en-US" sz="3200" b="1" dirty="0">
                <a:solidFill>
                  <a:srgbClr val="000000"/>
                </a:solidFill>
              </a:rPr>
              <a:t>logical address</a:t>
            </a:r>
            <a:r>
              <a:rPr lang="en-US" altLang="en-US" sz="3200" dirty="0">
                <a:solidFill>
                  <a:srgbClr val="000000"/>
                </a:solidFill>
              </a:rPr>
              <a:t> is required. This is done at the network layer</a:t>
            </a:r>
          </a:p>
          <a:p>
            <a:pPr>
              <a:spcBef>
                <a:spcPts val="600"/>
              </a:spcBef>
              <a:buClr>
                <a:srgbClr val="3333CC"/>
              </a:buClr>
              <a:buSzPct val="60000"/>
            </a:pPr>
            <a:r>
              <a:rPr lang="en-US" altLang="en-US" sz="3200" dirty="0">
                <a:solidFill>
                  <a:srgbClr val="000000"/>
                </a:solidFill>
              </a:rPr>
              <a:t>This is the </a:t>
            </a:r>
            <a:r>
              <a:rPr lang="en-US" altLang="en-US" sz="3200" b="1" dirty="0">
                <a:solidFill>
                  <a:srgbClr val="000000"/>
                </a:solidFill>
              </a:rPr>
              <a:t>IP address</a:t>
            </a:r>
          </a:p>
        </p:txBody>
      </p:sp>
    </p:spTree>
    <p:extLst>
      <p:ext uri="{BB962C8B-B14F-4D97-AF65-F5344CB8AC3E}">
        <p14:creationId xmlns:p14="http://schemas.microsoft.com/office/powerpoint/2010/main" val="675151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F602A-D7FA-33E5-2D88-7B7339AD7E98}"/>
              </a:ext>
            </a:extLst>
          </p:cNvPr>
          <p:cNvSpPr>
            <a:spLocks noGrp="1"/>
          </p:cNvSpPr>
          <p:nvPr>
            <p:ph type="title"/>
          </p:nvPr>
        </p:nvSpPr>
        <p:spPr/>
        <p:txBody>
          <a:bodyPr/>
          <a:lstStyle/>
          <a:p>
            <a:r>
              <a:rPr lang="en-IN" dirty="0"/>
              <a:t>The Data Link Layer</a:t>
            </a:r>
          </a:p>
        </p:txBody>
      </p:sp>
      <p:sp>
        <p:nvSpPr>
          <p:cNvPr id="3" name="Content Placeholder 2">
            <a:extLst>
              <a:ext uri="{FF2B5EF4-FFF2-40B4-BE49-F238E27FC236}">
                <a16:creationId xmlns:a16="http://schemas.microsoft.com/office/drawing/2014/main" id="{20E3A319-E492-83A8-0308-40C8C2197AB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A4D52E9-1E5C-2B46-C9B9-DDFA59C45AB1}"/>
              </a:ext>
            </a:extLst>
          </p:cNvPr>
          <p:cNvPicPr>
            <a:picLocks noChangeAspect="1"/>
          </p:cNvPicPr>
          <p:nvPr/>
        </p:nvPicPr>
        <p:blipFill>
          <a:blip r:embed="rId2"/>
          <a:stretch>
            <a:fillRect/>
          </a:stretch>
        </p:blipFill>
        <p:spPr>
          <a:xfrm>
            <a:off x="1183739" y="1825625"/>
            <a:ext cx="9824522" cy="4107914"/>
          </a:xfrm>
          <a:prstGeom prst="rect">
            <a:avLst/>
          </a:prstGeom>
        </p:spPr>
      </p:pic>
    </p:spTree>
    <p:extLst>
      <p:ext uri="{BB962C8B-B14F-4D97-AF65-F5344CB8AC3E}">
        <p14:creationId xmlns:p14="http://schemas.microsoft.com/office/powerpoint/2010/main" val="3471297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5456A-E86E-FED0-07C7-0C7A407E0A8F}"/>
              </a:ext>
            </a:extLst>
          </p:cNvPr>
          <p:cNvSpPr>
            <a:spLocks noGrp="1"/>
          </p:cNvSpPr>
          <p:nvPr>
            <p:ph type="title"/>
          </p:nvPr>
        </p:nvSpPr>
        <p:spPr/>
        <p:txBody>
          <a:bodyPr/>
          <a:lstStyle/>
          <a:p>
            <a:r>
              <a:rPr lang="en-IN" dirty="0"/>
              <a:t>Protocol</a:t>
            </a:r>
          </a:p>
        </p:txBody>
      </p:sp>
      <p:sp>
        <p:nvSpPr>
          <p:cNvPr id="3" name="Content Placeholder 2">
            <a:extLst>
              <a:ext uri="{FF2B5EF4-FFF2-40B4-BE49-F238E27FC236}">
                <a16:creationId xmlns:a16="http://schemas.microsoft.com/office/drawing/2014/main" id="{A7D733E1-FE41-81FC-2844-7F13799AC180}"/>
              </a:ext>
            </a:extLst>
          </p:cNvPr>
          <p:cNvSpPr>
            <a:spLocks noGrp="1"/>
          </p:cNvSpPr>
          <p:nvPr>
            <p:ph idx="1"/>
          </p:nvPr>
        </p:nvSpPr>
        <p:spPr/>
        <p:txBody>
          <a:bodyPr>
            <a:normAutofit/>
          </a:bodyPr>
          <a:lstStyle/>
          <a:p>
            <a:r>
              <a:rPr lang="en-US" dirty="0"/>
              <a:t>Communication between two people or two devices needs to follow some </a:t>
            </a:r>
            <a:r>
              <a:rPr lang="en-US" b="1" dirty="0"/>
              <a:t>protocol</a:t>
            </a:r>
          </a:p>
          <a:p>
            <a:r>
              <a:rPr lang="en-US" dirty="0"/>
              <a:t>A protocol is a set of rules that governs communication</a:t>
            </a:r>
          </a:p>
          <a:p>
            <a:r>
              <a:rPr lang="en-US" dirty="0"/>
              <a:t>For example, in a face-to-face communication between two persons, there is a set of implicit rules in each culture that define how two persons should start the communication, how to continue the communication, and how to end the communication</a:t>
            </a:r>
          </a:p>
        </p:txBody>
      </p:sp>
    </p:spTree>
    <p:extLst>
      <p:ext uri="{BB962C8B-B14F-4D97-AF65-F5344CB8AC3E}">
        <p14:creationId xmlns:p14="http://schemas.microsoft.com/office/powerpoint/2010/main" val="2093805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09DE4-B238-8748-52ED-75641120EA73}"/>
              </a:ext>
            </a:extLst>
          </p:cNvPr>
          <p:cNvSpPr>
            <a:spLocks noGrp="1"/>
          </p:cNvSpPr>
          <p:nvPr>
            <p:ph type="title"/>
          </p:nvPr>
        </p:nvSpPr>
        <p:spPr/>
        <p:txBody>
          <a:bodyPr/>
          <a:lstStyle/>
          <a:p>
            <a:r>
              <a:rPr lang="en-IN" dirty="0"/>
              <a:t>Data Link Layer</a:t>
            </a:r>
          </a:p>
        </p:txBody>
      </p:sp>
      <p:sp>
        <p:nvSpPr>
          <p:cNvPr id="3" name="Content Placeholder 2">
            <a:extLst>
              <a:ext uri="{FF2B5EF4-FFF2-40B4-BE49-F238E27FC236}">
                <a16:creationId xmlns:a16="http://schemas.microsoft.com/office/drawing/2014/main" id="{C4FD5012-0ACD-93CB-AD79-5076509C4B78}"/>
              </a:ext>
            </a:extLst>
          </p:cNvPr>
          <p:cNvSpPr>
            <a:spLocks noGrp="1"/>
          </p:cNvSpPr>
          <p:nvPr>
            <p:ph idx="1"/>
          </p:nvPr>
        </p:nvSpPr>
        <p:spPr/>
        <p:txBody>
          <a:bodyPr>
            <a:normAutofit/>
          </a:bodyPr>
          <a:lstStyle/>
          <a:p>
            <a:pPr>
              <a:lnSpc>
                <a:spcPct val="80000"/>
              </a:lnSpc>
              <a:spcBef>
                <a:spcPts val="500"/>
              </a:spcBef>
              <a:buClr>
                <a:srgbClr val="3333CC"/>
              </a:buClr>
              <a:buSzPct val="60000"/>
            </a:pPr>
            <a:r>
              <a:rPr lang="en-US" altLang="en-US" dirty="0">
                <a:solidFill>
                  <a:srgbClr val="000000"/>
                </a:solidFill>
              </a:rPr>
              <a:t>Responsible for delivery of packets between two hosts connected to the same physical network (</a:t>
            </a:r>
            <a:r>
              <a:rPr lang="en-US" altLang="en-US" b="1" dirty="0">
                <a:solidFill>
                  <a:srgbClr val="000000"/>
                </a:solidFill>
              </a:rPr>
              <a:t>hop-to-hop</a:t>
            </a:r>
            <a:r>
              <a:rPr lang="en-US" altLang="en-US" dirty="0">
                <a:solidFill>
                  <a:srgbClr val="000000"/>
                </a:solidFill>
              </a:rPr>
              <a:t> – see next slide)</a:t>
            </a:r>
          </a:p>
          <a:p>
            <a:pPr lvl="1">
              <a:lnSpc>
                <a:spcPct val="80000"/>
              </a:lnSpc>
              <a:spcBef>
                <a:spcPts val="450"/>
              </a:spcBef>
              <a:buClr>
                <a:srgbClr val="FF0000"/>
              </a:buClr>
              <a:buSzPct val="55000"/>
            </a:pPr>
            <a:r>
              <a:rPr lang="en-US" altLang="en-US" dirty="0">
                <a:solidFill>
                  <a:srgbClr val="000000"/>
                </a:solidFill>
              </a:rPr>
              <a:t>Cannot work across networks</a:t>
            </a:r>
            <a:endParaRPr lang="en-US" altLang="en-US" sz="3200" dirty="0">
              <a:solidFill>
                <a:srgbClr val="000000"/>
              </a:solidFill>
            </a:endParaRPr>
          </a:p>
          <a:p>
            <a:pPr>
              <a:lnSpc>
                <a:spcPct val="80000"/>
              </a:lnSpc>
              <a:spcBef>
                <a:spcPts val="500"/>
              </a:spcBef>
              <a:buClr>
                <a:srgbClr val="3333CC"/>
              </a:buClr>
              <a:buSzPct val="60000"/>
            </a:pPr>
            <a:r>
              <a:rPr lang="en-US" altLang="en-US" dirty="0">
                <a:solidFill>
                  <a:srgbClr val="000000"/>
                </a:solidFill>
              </a:rPr>
              <a:t>Uses </a:t>
            </a:r>
            <a:r>
              <a:rPr lang="en-US" altLang="en-US" b="1" dirty="0">
                <a:solidFill>
                  <a:srgbClr val="000000"/>
                </a:solidFill>
              </a:rPr>
              <a:t>frames</a:t>
            </a:r>
          </a:p>
          <a:p>
            <a:pPr>
              <a:lnSpc>
                <a:spcPct val="80000"/>
              </a:lnSpc>
              <a:spcBef>
                <a:spcPts val="500"/>
              </a:spcBef>
              <a:buClr>
                <a:srgbClr val="3333CC"/>
              </a:buClr>
              <a:buSzPct val="60000"/>
            </a:pPr>
            <a:r>
              <a:rPr lang="en-US" altLang="en-US" b="1" dirty="0">
                <a:solidFill>
                  <a:srgbClr val="000000"/>
                </a:solidFill>
              </a:rPr>
              <a:t>Physical addressing</a:t>
            </a:r>
            <a:r>
              <a:rPr lang="en-US" altLang="en-US" dirty="0">
                <a:solidFill>
                  <a:srgbClr val="000000"/>
                </a:solidFill>
              </a:rPr>
              <a:t>: Adding sender’s and receiver’s </a:t>
            </a:r>
            <a:r>
              <a:rPr lang="en-US" altLang="en-US" b="1" dirty="0">
                <a:solidFill>
                  <a:srgbClr val="000000"/>
                </a:solidFill>
              </a:rPr>
              <a:t>physical addresses </a:t>
            </a:r>
            <a:r>
              <a:rPr lang="en-US" altLang="en-US" dirty="0">
                <a:solidFill>
                  <a:srgbClr val="000000"/>
                </a:solidFill>
              </a:rPr>
              <a:t>(also called </a:t>
            </a:r>
            <a:r>
              <a:rPr lang="en-US" altLang="en-US" b="1" dirty="0">
                <a:solidFill>
                  <a:srgbClr val="000000"/>
                </a:solidFill>
              </a:rPr>
              <a:t>MAC addresses</a:t>
            </a:r>
            <a:r>
              <a:rPr lang="en-US" altLang="en-US" dirty="0">
                <a:solidFill>
                  <a:srgbClr val="000000"/>
                </a:solidFill>
              </a:rPr>
              <a:t>) to the frame header</a:t>
            </a:r>
          </a:p>
          <a:p>
            <a:pPr>
              <a:lnSpc>
                <a:spcPct val="80000"/>
              </a:lnSpc>
              <a:spcBef>
                <a:spcPts val="500"/>
              </a:spcBef>
              <a:buClr>
                <a:srgbClr val="3333CC"/>
              </a:buClr>
              <a:buSzPct val="60000"/>
            </a:pPr>
            <a:r>
              <a:rPr lang="en-US" altLang="en-US" dirty="0">
                <a:solidFill>
                  <a:srgbClr val="000000"/>
                </a:solidFill>
              </a:rPr>
              <a:t>LAN/WAN operates at this layer (e.g. Ethernet or </a:t>
            </a:r>
            <a:r>
              <a:rPr lang="en-US" altLang="en-US" dirty="0" err="1">
                <a:solidFill>
                  <a:srgbClr val="000000"/>
                </a:solidFill>
              </a:rPr>
              <a:t>WiFi</a:t>
            </a:r>
            <a:r>
              <a:rPr lang="en-US" altLang="en-US" dirty="0">
                <a:solidFill>
                  <a:srgbClr val="000000"/>
                </a:solidFill>
              </a:rPr>
              <a:t>)</a:t>
            </a:r>
          </a:p>
          <a:p>
            <a:pPr>
              <a:lnSpc>
                <a:spcPct val="80000"/>
              </a:lnSpc>
              <a:spcBef>
                <a:spcPts val="500"/>
              </a:spcBef>
              <a:buClr>
                <a:srgbClr val="3333CC"/>
              </a:buClr>
              <a:buSzPct val="60000"/>
            </a:pPr>
            <a:r>
              <a:rPr lang="en-US" altLang="en-US" dirty="0">
                <a:solidFill>
                  <a:srgbClr val="000000"/>
                </a:solidFill>
              </a:rPr>
              <a:t>What if we know the IP address of a computer but do not know its MAC address?</a:t>
            </a:r>
          </a:p>
          <a:p>
            <a:pPr lvl="1">
              <a:lnSpc>
                <a:spcPct val="80000"/>
              </a:lnSpc>
              <a:buClr>
                <a:srgbClr val="3333CC"/>
              </a:buClr>
              <a:buSzPct val="60000"/>
            </a:pPr>
            <a:r>
              <a:rPr lang="en-US" altLang="en-US" dirty="0">
                <a:solidFill>
                  <a:srgbClr val="000000"/>
                </a:solidFill>
              </a:rPr>
              <a:t>Use </a:t>
            </a:r>
            <a:r>
              <a:rPr lang="en-US" altLang="en-US" b="1" dirty="0">
                <a:solidFill>
                  <a:srgbClr val="000000"/>
                </a:solidFill>
              </a:rPr>
              <a:t>Address Resolution Protocol (ARP)</a:t>
            </a:r>
          </a:p>
        </p:txBody>
      </p:sp>
    </p:spTree>
    <p:extLst>
      <p:ext uri="{BB962C8B-B14F-4D97-AF65-F5344CB8AC3E}">
        <p14:creationId xmlns:p14="http://schemas.microsoft.com/office/powerpoint/2010/main" val="4291054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386-396B-4FD9-75E6-23A40F11781C}"/>
              </a:ext>
            </a:extLst>
          </p:cNvPr>
          <p:cNvSpPr>
            <a:spLocks noGrp="1"/>
          </p:cNvSpPr>
          <p:nvPr>
            <p:ph type="title"/>
          </p:nvPr>
        </p:nvSpPr>
        <p:spPr/>
        <p:txBody>
          <a:bodyPr/>
          <a:lstStyle/>
          <a:p>
            <a:r>
              <a:rPr lang="en-IN" dirty="0"/>
              <a:t>The Physical Layer</a:t>
            </a:r>
          </a:p>
        </p:txBody>
      </p:sp>
      <p:sp>
        <p:nvSpPr>
          <p:cNvPr id="3" name="Content Placeholder 2">
            <a:extLst>
              <a:ext uri="{FF2B5EF4-FFF2-40B4-BE49-F238E27FC236}">
                <a16:creationId xmlns:a16="http://schemas.microsoft.com/office/drawing/2014/main" id="{12B092A1-C0E8-50FE-0EA7-A887F63BF5C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E83849A-DA63-1196-01B1-A6CE5D9FBCF1}"/>
              </a:ext>
            </a:extLst>
          </p:cNvPr>
          <p:cNvPicPr>
            <a:picLocks noChangeAspect="1"/>
          </p:cNvPicPr>
          <p:nvPr/>
        </p:nvPicPr>
        <p:blipFill>
          <a:blip r:embed="rId2"/>
          <a:stretch>
            <a:fillRect/>
          </a:stretch>
        </p:blipFill>
        <p:spPr>
          <a:xfrm>
            <a:off x="1042550" y="1486468"/>
            <a:ext cx="10074087" cy="4380038"/>
          </a:xfrm>
          <a:prstGeom prst="rect">
            <a:avLst/>
          </a:prstGeom>
        </p:spPr>
      </p:pic>
    </p:spTree>
    <p:extLst>
      <p:ext uri="{BB962C8B-B14F-4D97-AF65-F5344CB8AC3E}">
        <p14:creationId xmlns:p14="http://schemas.microsoft.com/office/powerpoint/2010/main" val="802833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91B68-76FD-1A65-A9D4-D2E91546DDFB}"/>
              </a:ext>
            </a:extLst>
          </p:cNvPr>
          <p:cNvSpPr>
            <a:spLocks noGrp="1"/>
          </p:cNvSpPr>
          <p:nvPr>
            <p:ph type="title"/>
          </p:nvPr>
        </p:nvSpPr>
        <p:spPr/>
        <p:txBody>
          <a:bodyPr/>
          <a:lstStyle/>
          <a:p>
            <a:r>
              <a:rPr lang="en-IN" dirty="0"/>
              <a:t>Physical Layer Functions</a:t>
            </a:r>
          </a:p>
        </p:txBody>
      </p:sp>
      <p:sp>
        <p:nvSpPr>
          <p:cNvPr id="3" name="Content Placeholder 2">
            <a:extLst>
              <a:ext uri="{FF2B5EF4-FFF2-40B4-BE49-F238E27FC236}">
                <a16:creationId xmlns:a16="http://schemas.microsoft.com/office/drawing/2014/main" id="{F20761AA-9264-C481-24CD-FFEE050BB080}"/>
              </a:ext>
            </a:extLst>
          </p:cNvPr>
          <p:cNvSpPr>
            <a:spLocks noGrp="1"/>
          </p:cNvSpPr>
          <p:nvPr>
            <p:ph idx="1"/>
          </p:nvPr>
        </p:nvSpPr>
        <p:spPr/>
        <p:txBody>
          <a:bodyPr>
            <a:normAutofit/>
          </a:bodyPr>
          <a:lstStyle/>
          <a:p>
            <a:pPr>
              <a:lnSpc>
                <a:spcPct val="80000"/>
              </a:lnSpc>
              <a:spcBef>
                <a:spcPts val="500"/>
              </a:spcBef>
              <a:buClr>
                <a:srgbClr val="3333CC"/>
              </a:buClr>
              <a:buSzPct val="60000"/>
            </a:pPr>
            <a:r>
              <a:rPr lang="en-US" altLang="en-US" sz="2800" dirty="0">
                <a:solidFill>
                  <a:srgbClr val="000000"/>
                </a:solidFill>
              </a:rPr>
              <a:t>Carries the data (0s and 1s) in the form of signals</a:t>
            </a:r>
          </a:p>
          <a:p>
            <a:pPr>
              <a:lnSpc>
                <a:spcPct val="80000"/>
              </a:lnSpc>
              <a:spcBef>
                <a:spcPts val="500"/>
              </a:spcBef>
              <a:buClr>
                <a:srgbClr val="3333CC"/>
              </a:buClr>
              <a:buSzPct val="60000"/>
            </a:pPr>
            <a:r>
              <a:rPr lang="en-US" dirty="0">
                <a:solidFill>
                  <a:srgbClr val="000000"/>
                </a:solidFill>
              </a:rPr>
              <a:t>Signals can be electric, optical, or wireless</a:t>
            </a:r>
          </a:p>
          <a:p>
            <a:pPr>
              <a:lnSpc>
                <a:spcPct val="80000"/>
              </a:lnSpc>
              <a:spcBef>
                <a:spcPts val="500"/>
              </a:spcBef>
              <a:buClr>
                <a:srgbClr val="3333CC"/>
              </a:buClr>
              <a:buSzPct val="60000"/>
            </a:pPr>
            <a:endParaRPr lang="en-IN" dirty="0"/>
          </a:p>
        </p:txBody>
      </p:sp>
    </p:spTree>
    <p:extLst>
      <p:ext uri="{BB962C8B-B14F-4D97-AF65-F5344CB8AC3E}">
        <p14:creationId xmlns:p14="http://schemas.microsoft.com/office/powerpoint/2010/main" val="3668013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83178-10AC-E97A-DA0E-073CB39983E8}"/>
              </a:ext>
            </a:extLst>
          </p:cNvPr>
          <p:cNvSpPr>
            <a:spLocks noGrp="1"/>
          </p:cNvSpPr>
          <p:nvPr>
            <p:ph type="title"/>
          </p:nvPr>
        </p:nvSpPr>
        <p:spPr/>
        <p:txBody>
          <a:bodyPr/>
          <a:lstStyle/>
          <a:p>
            <a:r>
              <a:rPr lang="en-IN" dirty="0"/>
              <a:t>Physical and Logical Address</a:t>
            </a:r>
          </a:p>
        </p:txBody>
      </p:sp>
      <p:sp>
        <p:nvSpPr>
          <p:cNvPr id="3" name="Content Placeholder 2">
            <a:extLst>
              <a:ext uri="{FF2B5EF4-FFF2-40B4-BE49-F238E27FC236}">
                <a16:creationId xmlns:a16="http://schemas.microsoft.com/office/drawing/2014/main" id="{D3E8C122-82A5-8A07-5E81-F60B2D818CD6}"/>
              </a:ext>
            </a:extLst>
          </p:cNvPr>
          <p:cNvSpPr>
            <a:spLocks noGrp="1"/>
          </p:cNvSpPr>
          <p:nvPr>
            <p:ph idx="1"/>
          </p:nvPr>
        </p:nvSpPr>
        <p:spPr/>
        <p:txBody>
          <a:bodyPr/>
          <a:lstStyle/>
          <a:p>
            <a:r>
              <a:rPr lang="en-IN" dirty="0"/>
              <a:t>Each computer on the Internet has two addresses:</a:t>
            </a:r>
          </a:p>
          <a:p>
            <a:r>
              <a:rPr lang="en-IN" b="1" dirty="0"/>
              <a:t>Physical address/MAC address/Hardware address</a:t>
            </a:r>
            <a:endParaRPr lang="en-IN" dirty="0"/>
          </a:p>
          <a:p>
            <a:pPr lvl="1"/>
            <a:r>
              <a:rPr lang="en-IN" dirty="0"/>
              <a:t>Fixed address, hardcoded on the Network Interface Card (NIC)</a:t>
            </a:r>
          </a:p>
          <a:p>
            <a:pPr lvl="1"/>
            <a:r>
              <a:rPr lang="en-IN" dirty="0"/>
              <a:t>Different for different network type (e.g. Ethernet card, </a:t>
            </a:r>
            <a:r>
              <a:rPr lang="en-IN" dirty="0" err="1"/>
              <a:t>WiFi</a:t>
            </a:r>
            <a:r>
              <a:rPr lang="en-IN" dirty="0"/>
              <a:t> card)</a:t>
            </a:r>
          </a:p>
          <a:p>
            <a:pPr lvl="1"/>
            <a:r>
              <a:rPr lang="en-IN" dirty="0"/>
              <a:t>Useful </a:t>
            </a:r>
            <a:r>
              <a:rPr lang="en-IN" b="1" dirty="0">
                <a:solidFill>
                  <a:srgbClr val="FF0000"/>
                </a:solidFill>
              </a:rPr>
              <a:t>within</a:t>
            </a:r>
            <a:r>
              <a:rPr lang="en-IN" dirty="0"/>
              <a:t> or </a:t>
            </a:r>
            <a:r>
              <a:rPr lang="en-IN" b="1" dirty="0">
                <a:solidFill>
                  <a:srgbClr val="FF0000"/>
                </a:solidFill>
              </a:rPr>
              <a:t>inside</a:t>
            </a:r>
            <a:r>
              <a:rPr lang="en-IN" dirty="0"/>
              <a:t> a network only</a:t>
            </a:r>
          </a:p>
          <a:p>
            <a:r>
              <a:rPr lang="en-IN" b="1" dirty="0"/>
              <a:t>Logical address/IP address/Virtual address</a:t>
            </a:r>
          </a:p>
          <a:p>
            <a:pPr lvl="1"/>
            <a:r>
              <a:rPr lang="en-IN" dirty="0"/>
              <a:t>Exists in software</a:t>
            </a:r>
          </a:p>
          <a:p>
            <a:pPr lvl="1"/>
            <a:r>
              <a:rPr lang="en-IN" dirty="0"/>
              <a:t>Given by the network provider or your organization (usually temporary)</a:t>
            </a:r>
          </a:p>
          <a:p>
            <a:pPr lvl="1"/>
            <a:r>
              <a:rPr lang="en-IN" dirty="0"/>
              <a:t>Useful </a:t>
            </a:r>
            <a:r>
              <a:rPr lang="en-IN" b="1" dirty="0">
                <a:solidFill>
                  <a:srgbClr val="FF0000"/>
                </a:solidFill>
              </a:rPr>
              <a:t>outside</a:t>
            </a:r>
            <a:r>
              <a:rPr lang="en-IN" dirty="0"/>
              <a:t> a network (e.g. to reach another computer on the Internet, anywhere in the world)</a:t>
            </a:r>
          </a:p>
          <a:p>
            <a:endParaRPr lang="en-IN" b="1" dirty="0"/>
          </a:p>
          <a:p>
            <a:endParaRPr lang="en-IN" dirty="0"/>
          </a:p>
        </p:txBody>
      </p:sp>
    </p:spTree>
    <p:extLst>
      <p:ext uri="{BB962C8B-B14F-4D97-AF65-F5344CB8AC3E}">
        <p14:creationId xmlns:p14="http://schemas.microsoft.com/office/powerpoint/2010/main" val="3995816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93C4A-C573-A17E-435F-522C19C2886E}"/>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DBAB7B6A-A4F0-D1B8-331D-CFB1E6803A0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20F939E-E169-D920-61C2-6886FB98FA65}"/>
              </a:ext>
            </a:extLst>
          </p:cNvPr>
          <p:cNvPicPr>
            <a:picLocks noChangeAspect="1"/>
          </p:cNvPicPr>
          <p:nvPr/>
        </p:nvPicPr>
        <p:blipFill>
          <a:blip r:embed="rId2"/>
          <a:stretch>
            <a:fillRect/>
          </a:stretch>
        </p:blipFill>
        <p:spPr>
          <a:xfrm>
            <a:off x="647456" y="2662789"/>
            <a:ext cx="10552232" cy="2101719"/>
          </a:xfrm>
          <a:prstGeom prst="rect">
            <a:avLst/>
          </a:prstGeom>
        </p:spPr>
      </p:pic>
      <p:sp>
        <p:nvSpPr>
          <p:cNvPr id="6" name="Rectangle 5">
            <a:extLst>
              <a:ext uri="{FF2B5EF4-FFF2-40B4-BE49-F238E27FC236}">
                <a16:creationId xmlns:a16="http://schemas.microsoft.com/office/drawing/2014/main" id="{51291684-7A66-E289-A149-E40CD7322776}"/>
              </a:ext>
            </a:extLst>
          </p:cNvPr>
          <p:cNvSpPr/>
          <p:nvPr/>
        </p:nvSpPr>
        <p:spPr>
          <a:xfrm>
            <a:off x="739739" y="3328827"/>
            <a:ext cx="7479587" cy="308225"/>
          </a:xfrm>
          <a:prstGeom prst="rect">
            <a:avLst/>
          </a:prstGeom>
          <a:solidFill>
            <a:srgbClr val="FF0000">
              <a:alpha val="20000"/>
            </a:srgb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4E58883-6989-C151-46F5-294F146B34CE}"/>
              </a:ext>
            </a:extLst>
          </p:cNvPr>
          <p:cNvSpPr/>
          <p:nvPr/>
        </p:nvSpPr>
        <p:spPr>
          <a:xfrm>
            <a:off x="739738" y="4456283"/>
            <a:ext cx="8280972" cy="308225"/>
          </a:xfrm>
          <a:prstGeom prst="rect">
            <a:avLst/>
          </a:prstGeom>
          <a:solidFill>
            <a:srgbClr val="FF0000">
              <a:alpha val="20000"/>
            </a:srgb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7047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214F-47C6-BD0F-B2D2-AA0B5E21DFFE}"/>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A9BB77F4-C47D-95EB-9296-8F746837B167}"/>
              </a:ext>
            </a:extLst>
          </p:cNvPr>
          <p:cNvSpPr>
            <a:spLocks noGrp="1"/>
          </p:cNvSpPr>
          <p:nvPr>
            <p:ph idx="1"/>
          </p:nvPr>
        </p:nvSpPr>
        <p:spPr/>
        <p:txBody>
          <a:bodyPr/>
          <a:lstStyle/>
          <a:p>
            <a:r>
              <a:rPr lang="en-IN" dirty="0"/>
              <a:t>Suppose we have used our web browser to access a web page located on our company’s web server</a:t>
            </a:r>
          </a:p>
          <a:p>
            <a:r>
              <a:rPr lang="en-IN" dirty="0"/>
              <a:t>Consider that the following are the details of the two computers</a:t>
            </a:r>
          </a:p>
          <a:p>
            <a:endParaRPr lang="en-IN" dirty="0"/>
          </a:p>
        </p:txBody>
      </p:sp>
      <p:graphicFrame>
        <p:nvGraphicFramePr>
          <p:cNvPr id="4" name="Table 4">
            <a:extLst>
              <a:ext uri="{FF2B5EF4-FFF2-40B4-BE49-F238E27FC236}">
                <a16:creationId xmlns:a16="http://schemas.microsoft.com/office/drawing/2014/main" id="{E6AA7DC9-C06B-1641-01BF-BBE0F9AD3C57}"/>
              </a:ext>
            </a:extLst>
          </p:cNvPr>
          <p:cNvGraphicFramePr>
            <a:graphicFrameLocks noGrp="1"/>
          </p:cNvGraphicFramePr>
          <p:nvPr/>
        </p:nvGraphicFramePr>
        <p:xfrm>
          <a:off x="1415551" y="3445034"/>
          <a:ext cx="8128000" cy="13716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54878132"/>
                    </a:ext>
                  </a:extLst>
                </a:gridCol>
                <a:gridCol w="2032000">
                  <a:extLst>
                    <a:ext uri="{9D8B030D-6E8A-4147-A177-3AD203B41FA5}">
                      <a16:colId xmlns:a16="http://schemas.microsoft.com/office/drawing/2014/main" val="2084449721"/>
                    </a:ext>
                  </a:extLst>
                </a:gridCol>
                <a:gridCol w="2032000">
                  <a:extLst>
                    <a:ext uri="{9D8B030D-6E8A-4147-A177-3AD203B41FA5}">
                      <a16:colId xmlns:a16="http://schemas.microsoft.com/office/drawing/2014/main" val="485928054"/>
                    </a:ext>
                  </a:extLst>
                </a:gridCol>
                <a:gridCol w="2032000">
                  <a:extLst>
                    <a:ext uri="{9D8B030D-6E8A-4147-A177-3AD203B41FA5}">
                      <a16:colId xmlns:a16="http://schemas.microsoft.com/office/drawing/2014/main" val="3403518049"/>
                    </a:ext>
                  </a:extLst>
                </a:gridCol>
              </a:tblGrid>
              <a:tr h="370840">
                <a:tc>
                  <a:txBody>
                    <a:bodyPr/>
                    <a:lstStyle/>
                    <a:p>
                      <a:r>
                        <a:rPr lang="en-IN" sz="2400" dirty="0"/>
                        <a:t>Computer</a:t>
                      </a:r>
                    </a:p>
                  </a:txBody>
                  <a:tcPr/>
                </a:tc>
                <a:tc>
                  <a:txBody>
                    <a:bodyPr/>
                    <a:lstStyle/>
                    <a:p>
                      <a:r>
                        <a:rPr lang="en-IN" sz="2400" dirty="0"/>
                        <a:t>IP Address</a:t>
                      </a:r>
                    </a:p>
                  </a:txBody>
                  <a:tcPr/>
                </a:tc>
                <a:tc>
                  <a:txBody>
                    <a:bodyPr/>
                    <a:lstStyle/>
                    <a:p>
                      <a:r>
                        <a:rPr lang="en-IN" sz="2400" dirty="0"/>
                        <a:t>MAC Address</a:t>
                      </a:r>
                    </a:p>
                  </a:txBody>
                  <a:tcPr/>
                </a:tc>
                <a:tc>
                  <a:txBody>
                    <a:bodyPr/>
                    <a:lstStyle/>
                    <a:p>
                      <a:r>
                        <a:rPr lang="en-IN" sz="2400" dirty="0"/>
                        <a:t>Port Number</a:t>
                      </a:r>
                    </a:p>
                  </a:txBody>
                  <a:tcPr/>
                </a:tc>
                <a:extLst>
                  <a:ext uri="{0D108BD9-81ED-4DB2-BD59-A6C34878D82A}">
                    <a16:rowId xmlns:a16="http://schemas.microsoft.com/office/drawing/2014/main" val="3955619883"/>
                  </a:ext>
                </a:extLst>
              </a:tr>
              <a:tr h="370840">
                <a:tc>
                  <a:txBody>
                    <a:bodyPr/>
                    <a:lstStyle/>
                    <a:p>
                      <a:r>
                        <a:rPr lang="en-IN" sz="2400" dirty="0"/>
                        <a:t>Web server</a:t>
                      </a:r>
                    </a:p>
                  </a:txBody>
                  <a:tcPr/>
                </a:tc>
                <a:tc>
                  <a:txBody>
                    <a:bodyPr/>
                    <a:lstStyle/>
                    <a:p>
                      <a:r>
                        <a:rPr lang="en-IN" sz="2400" dirty="0"/>
                        <a:t>192.168.5.1</a:t>
                      </a:r>
                    </a:p>
                  </a:txBody>
                  <a:tcPr/>
                </a:tc>
                <a:tc>
                  <a:txBody>
                    <a:bodyPr/>
                    <a:lstStyle/>
                    <a:p>
                      <a:r>
                        <a:rPr lang="en-IN" sz="2400" dirty="0"/>
                        <a:t>5-5-5-5-5-5</a:t>
                      </a:r>
                    </a:p>
                  </a:txBody>
                  <a:tcPr/>
                </a:tc>
                <a:tc>
                  <a:txBody>
                    <a:bodyPr/>
                    <a:lstStyle/>
                    <a:p>
                      <a:r>
                        <a:rPr lang="en-IN" sz="2400" dirty="0"/>
                        <a:t>TCP 80</a:t>
                      </a:r>
                    </a:p>
                  </a:txBody>
                  <a:tcPr/>
                </a:tc>
                <a:extLst>
                  <a:ext uri="{0D108BD9-81ED-4DB2-BD59-A6C34878D82A}">
                    <a16:rowId xmlns:a16="http://schemas.microsoft.com/office/drawing/2014/main" val="2330133203"/>
                  </a:ext>
                </a:extLst>
              </a:tr>
              <a:tr h="370840">
                <a:tc>
                  <a:txBody>
                    <a:bodyPr/>
                    <a:lstStyle/>
                    <a:p>
                      <a:r>
                        <a:rPr lang="en-IN" sz="2400" dirty="0"/>
                        <a:t>Laptop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dirty="0"/>
                        <a:t>192.168.5.2</a:t>
                      </a:r>
                    </a:p>
                  </a:txBody>
                  <a:tcPr/>
                </a:tc>
                <a:tc>
                  <a:txBody>
                    <a:bodyPr/>
                    <a:lstStyle/>
                    <a:p>
                      <a:r>
                        <a:rPr lang="en-IN" sz="2400" dirty="0"/>
                        <a:t>6-6-6-6-6-6</a:t>
                      </a:r>
                    </a:p>
                  </a:txBody>
                  <a:tcPr/>
                </a:tc>
                <a:tc>
                  <a:txBody>
                    <a:bodyPr/>
                    <a:lstStyle/>
                    <a:p>
                      <a:r>
                        <a:rPr lang="en-IN" sz="2400" dirty="0"/>
                        <a:t>TCP 5091</a:t>
                      </a:r>
                    </a:p>
                  </a:txBody>
                  <a:tcPr/>
                </a:tc>
                <a:extLst>
                  <a:ext uri="{0D108BD9-81ED-4DB2-BD59-A6C34878D82A}">
                    <a16:rowId xmlns:a16="http://schemas.microsoft.com/office/drawing/2014/main" val="3032046717"/>
                  </a:ext>
                </a:extLst>
              </a:tr>
            </a:tbl>
          </a:graphicData>
        </a:graphic>
      </p:graphicFrame>
    </p:spTree>
    <p:extLst>
      <p:ext uri="{BB962C8B-B14F-4D97-AF65-F5344CB8AC3E}">
        <p14:creationId xmlns:p14="http://schemas.microsoft.com/office/powerpoint/2010/main" val="4264948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15BB-271E-9EFC-570A-71AB154045E4}"/>
              </a:ext>
            </a:extLst>
          </p:cNvPr>
          <p:cNvSpPr>
            <a:spLocks noGrp="1"/>
          </p:cNvSpPr>
          <p:nvPr>
            <p:ph type="title"/>
          </p:nvPr>
        </p:nvSpPr>
        <p:spPr/>
        <p:txBody>
          <a:bodyPr/>
          <a:lstStyle/>
          <a:p>
            <a:r>
              <a:rPr lang="en-IN" dirty="0"/>
              <a:t>How will the Web Server Respond?</a:t>
            </a:r>
          </a:p>
        </p:txBody>
      </p:sp>
      <p:sp>
        <p:nvSpPr>
          <p:cNvPr id="3" name="Content Placeholder 2">
            <a:extLst>
              <a:ext uri="{FF2B5EF4-FFF2-40B4-BE49-F238E27FC236}">
                <a16:creationId xmlns:a16="http://schemas.microsoft.com/office/drawing/2014/main" id="{343E814F-5410-1065-C8A7-83BE19FB4F90}"/>
              </a:ext>
            </a:extLst>
          </p:cNvPr>
          <p:cNvSpPr>
            <a:spLocks noGrp="1"/>
          </p:cNvSpPr>
          <p:nvPr>
            <p:ph idx="1"/>
          </p:nvPr>
        </p:nvSpPr>
        <p:spPr/>
        <p:txBody>
          <a:bodyPr>
            <a:normAutofit fontScale="85000" lnSpcReduction="20000"/>
          </a:bodyPr>
          <a:lstStyle/>
          <a:p>
            <a:r>
              <a:rPr lang="en-US" dirty="0"/>
              <a:t>Layer 7 obtains the data in the form of the HTML document.</a:t>
            </a:r>
          </a:p>
          <a:p>
            <a:r>
              <a:rPr lang="en-US" dirty="0"/>
              <a:t>Layer 6 adds information about the formatting.</a:t>
            </a:r>
          </a:p>
          <a:p>
            <a:r>
              <a:rPr lang="en-US" dirty="0"/>
              <a:t>Layer 5 adds information required to create a session between the web server and the web browser on the laptop.</a:t>
            </a:r>
          </a:p>
          <a:p>
            <a:r>
              <a:rPr lang="en-US" dirty="0"/>
              <a:t>Layer 4 adds the transport protocol and the source and destination port numbers, in this case TCP (it's a unicast) and port 80 (HTTP).</a:t>
            </a:r>
          </a:p>
          <a:p>
            <a:r>
              <a:rPr lang="en-US" dirty="0"/>
              <a:t>Layer 3 adds the source and destination IP addresses, in this case a source of 192.168.5.1 and a destination of 192.168.5.2.</a:t>
            </a:r>
          </a:p>
          <a:p>
            <a:r>
              <a:rPr lang="en-US" dirty="0"/>
              <a:t>Layer 2 learns the destination MAC address and adds the source and destination MAC addresses, in this case, a source of 5-5-5-5-5-5 and destination of 6-6-6-6-6-6.</a:t>
            </a:r>
          </a:p>
          <a:p>
            <a:r>
              <a:rPr lang="en-US" dirty="0"/>
              <a:t>Layer 1 converts the entire package into bits and sends it across the network to the laptop.</a:t>
            </a:r>
            <a:endParaRPr lang="en-IN" dirty="0"/>
          </a:p>
        </p:txBody>
      </p:sp>
    </p:spTree>
    <p:extLst>
      <p:ext uri="{BB962C8B-B14F-4D97-AF65-F5344CB8AC3E}">
        <p14:creationId xmlns:p14="http://schemas.microsoft.com/office/powerpoint/2010/main" val="1822885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15BB-271E-9EFC-570A-71AB154045E4}"/>
              </a:ext>
            </a:extLst>
          </p:cNvPr>
          <p:cNvSpPr>
            <a:spLocks noGrp="1"/>
          </p:cNvSpPr>
          <p:nvPr>
            <p:ph type="title"/>
          </p:nvPr>
        </p:nvSpPr>
        <p:spPr/>
        <p:txBody>
          <a:bodyPr/>
          <a:lstStyle/>
          <a:p>
            <a:r>
              <a:rPr lang="en-IN" dirty="0"/>
              <a:t>How will the Laptop Handle this?</a:t>
            </a:r>
          </a:p>
        </p:txBody>
      </p:sp>
      <p:sp>
        <p:nvSpPr>
          <p:cNvPr id="3" name="Content Placeholder 2">
            <a:extLst>
              <a:ext uri="{FF2B5EF4-FFF2-40B4-BE49-F238E27FC236}">
                <a16:creationId xmlns:a16="http://schemas.microsoft.com/office/drawing/2014/main" id="{343E814F-5410-1065-C8A7-83BE19FB4F90}"/>
              </a:ext>
            </a:extLst>
          </p:cNvPr>
          <p:cNvSpPr>
            <a:spLocks noGrp="1"/>
          </p:cNvSpPr>
          <p:nvPr>
            <p:ph idx="1"/>
          </p:nvPr>
        </p:nvSpPr>
        <p:spPr/>
        <p:txBody>
          <a:bodyPr>
            <a:normAutofit fontScale="70000" lnSpcReduction="20000"/>
          </a:bodyPr>
          <a:lstStyle/>
          <a:p>
            <a:r>
              <a:rPr lang="en-US" dirty="0"/>
              <a:t>Layer 1 receives the bits in electrical format, converts them to be read by layer 2, and hands them to layer 2.</a:t>
            </a:r>
          </a:p>
          <a:p>
            <a:r>
              <a:rPr lang="en-US" dirty="0"/>
              <a:t>Layer 2 examines the destination MAC address to see whether it is addressed to it, sees the MAC address of 6-6-6-6-6 (its own), drops that part of the transmission, and hands the remaining data to layer 3.</a:t>
            </a:r>
          </a:p>
          <a:p>
            <a:r>
              <a:rPr lang="en-US" dirty="0"/>
              <a:t>Layer 3 examines the destination IP address to ensure that it is its own (192. 168.5.2), drops that part, and hands the rest of the package to layer 4.</a:t>
            </a:r>
          </a:p>
          <a:p>
            <a:r>
              <a:rPr lang="en-US" dirty="0"/>
              <a:t>Layer 4 examines the destination port number (port 5091), alerts the browser that HTTP data is coming in, drops that part, and hands the rest of the package to layer 5.</a:t>
            </a:r>
          </a:p>
          <a:p>
            <a:r>
              <a:rPr lang="en-US" dirty="0"/>
              <a:t>Layer 5 uses the information that was placed on this layer by the web server to create the session between the web server and the web browser and then hands the rest of the information to layer 6.</a:t>
            </a:r>
          </a:p>
          <a:p>
            <a:r>
              <a:rPr lang="en-US" dirty="0"/>
              <a:t>Layer 6 performs any format translation that may be required and hands the remaining data (the HTML document) to layer 7.</a:t>
            </a:r>
          </a:p>
          <a:p>
            <a:r>
              <a:rPr lang="en-US" dirty="0"/>
              <a:t>The layer 7 application (the web browser) receives the HTML document and opens the document in the browser window.</a:t>
            </a:r>
            <a:endParaRPr lang="en-IN" dirty="0"/>
          </a:p>
        </p:txBody>
      </p:sp>
    </p:spTree>
    <p:extLst>
      <p:ext uri="{BB962C8B-B14F-4D97-AF65-F5344CB8AC3E}">
        <p14:creationId xmlns:p14="http://schemas.microsoft.com/office/powerpoint/2010/main" val="2132618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9A6CBB-DAB7-95AA-E6E4-08A5D945729B}"/>
              </a:ext>
            </a:extLst>
          </p:cNvPr>
          <p:cNvSpPr>
            <a:spLocks noGrp="1"/>
          </p:cNvSpPr>
          <p:nvPr>
            <p:ph type="title"/>
          </p:nvPr>
        </p:nvSpPr>
        <p:spPr/>
        <p:txBody>
          <a:bodyPr/>
          <a:lstStyle/>
          <a:p>
            <a:r>
              <a:rPr lang="en-IN" dirty="0"/>
              <a:t>TCP/IP</a:t>
            </a:r>
          </a:p>
        </p:txBody>
      </p:sp>
      <p:sp>
        <p:nvSpPr>
          <p:cNvPr id="5" name="Text Placeholder 4">
            <a:extLst>
              <a:ext uri="{FF2B5EF4-FFF2-40B4-BE49-F238E27FC236}">
                <a16:creationId xmlns:a16="http://schemas.microsoft.com/office/drawing/2014/main" id="{BC07FE2F-7D46-1077-D5D8-FA0C828E56B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8046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D95C-72C9-2FAE-6A3F-9F55B20938AE}"/>
              </a:ext>
            </a:extLst>
          </p:cNvPr>
          <p:cNvSpPr>
            <a:spLocks noGrp="1"/>
          </p:cNvSpPr>
          <p:nvPr>
            <p:ph type="title"/>
          </p:nvPr>
        </p:nvSpPr>
        <p:spPr/>
        <p:txBody>
          <a:bodyPr/>
          <a:lstStyle/>
          <a:p>
            <a:r>
              <a:rPr lang="en-IN" dirty="0"/>
              <a:t>Basics of TCP/IP</a:t>
            </a:r>
          </a:p>
        </p:txBody>
      </p:sp>
      <p:sp>
        <p:nvSpPr>
          <p:cNvPr id="3" name="Content Placeholder 2">
            <a:extLst>
              <a:ext uri="{FF2B5EF4-FFF2-40B4-BE49-F238E27FC236}">
                <a16:creationId xmlns:a16="http://schemas.microsoft.com/office/drawing/2014/main" id="{6A003D35-1BC8-247F-3FA9-DBA33D5D2561}"/>
              </a:ext>
            </a:extLst>
          </p:cNvPr>
          <p:cNvSpPr>
            <a:spLocks noGrp="1"/>
          </p:cNvSpPr>
          <p:nvPr>
            <p:ph idx="1"/>
          </p:nvPr>
        </p:nvSpPr>
        <p:spPr/>
        <p:txBody>
          <a:bodyPr/>
          <a:lstStyle/>
          <a:p>
            <a:r>
              <a:rPr lang="en-US" dirty="0"/>
              <a:t>The </a:t>
            </a:r>
            <a:r>
              <a:rPr lang="en-US" b="1" dirty="0"/>
              <a:t>TCP/IP </a:t>
            </a:r>
            <a:r>
              <a:rPr lang="en-US" dirty="0"/>
              <a:t>protocol suite was developed prior to the OSI model</a:t>
            </a:r>
          </a:p>
          <a:p>
            <a:r>
              <a:rPr lang="en-US" dirty="0"/>
              <a:t>Therefore, the layers in the TCP/IP protocol suite do not match exactly with those in the OSI model</a:t>
            </a:r>
          </a:p>
          <a:p>
            <a:r>
              <a:rPr lang="en-US" dirty="0"/>
              <a:t>The original TCP/IP protocol suite was defined as </a:t>
            </a:r>
            <a:r>
              <a:rPr lang="en-US" b="1" dirty="0"/>
              <a:t>four</a:t>
            </a:r>
            <a:r>
              <a:rPr lang="en-US" dirty="0"/>
              <a:t> software layers built upon the hardware</a:t>
            </a:r>
          </a:p>
          <a:p>
            <a:r>
              <a:rPr lang="en-US" dirty="0"/>
              <a:t>Sometimes TCP/IP is thought of as a </a:t>
            </a:r>
            <a:r>
              <a:rPr lang="en-US" b="1" dirty="0"/>
              <a:t>five-layer</a:t>
            </a:r>
            <a:r>
              <a:rPr lang="en-US" dirty="0"/>
              <a:t> model with the layers named similarly to the ones in the OSI model</a:t>
            </a:r>
          </a:p>
          <a:p>
            <a:endParaRPr lang="en-IN" dirty="0"/>
          </a:p>
        </p:txBody>
      </p:sp>
    </p:spTree>
    <p:extLst>
      <p:ext uri="{BB962C8B-B14F-4D97-AF65-F5344CB8AC3E}">
        <p14:creationId xmlns:p14="http://schemas.microsoft.com/office/powerpoint/2010/main" val="3115019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1A8-A98B-4070-F359-C19D52A48DB4}"/>
              </a:ext>
            </a:extLst>
          </p:cNvPr>
          <p:cNvSpPr>
            <a:spLocks noGrp="1"/>
          </p:cNvSpPr>
          <p:nvPr>
            <p:ph type="title"/>
          </p:nvPr>
        </p:nvSpPr>
        <p:spPr/>
        <p:txBody>
          <a:bodyPr/>
          <a:lstStyle/>
          <a:p>
            <a:r>
              <a:rPr lang="en-IN" dirty="0"/>
              <a:t>Network Software</a:t>
            </a:r>
          </a:p>
        </p:txBody>
      </p:sp>
      <p:sp>
        <p:nvSpPr>
          <p:cNvPr id="3" name="Content Placeholder 2">
            <a:extLst>
              <a:ext uri="{FF2B5EF4-FFF2-40B4-BE49-F238E27FC236}">
                <a16:creationId xmlns:a16="http://schemas.microsoft.com/office/drawing/2014/main" id="{58AB0BF2-49AA-B839-85A5-34B084758AE2}"/>
              </a:ext>
            </a:extLst>
          </p:cNvPr>
          <p:cNvSpPr>
            <a:spLocks noGrp="1"/>
          </p:cNvSpPr>
          <p:nvPr>
            <p:ph idx="1"/>
          </p:nvPr>
        </p:nvSpPr>
        <p:spPr/>
        <p:txBody>
          <a:bodyPr>
            <a:normAutofit/>
          </a:bodyPr>
          <a:lstStyle/>
          <a:p>
            <a:r>
              <a:rPr lang="en-US" dirty="0"/>
              <a:t>Network software uses a </a:t>
            </a:r>
            <a:r>
              <a:rPr lang="en-US" b="1" dirty="0"/>
              <a:t>protocol stack</a:t>
            </a:r>
            <a:endParaRPr lang="en-US" dirty="0"/>
          </a:p>
          <a:p>
            <a:r>
              <a:rPr lang="en-US" dirty="0"/>
              <a:t>A protocol stack contains many </a:t>
            </a:r>
            <a:r>
              <a:rPr lang="en-US" b="1" dirty="0"/>
              <a:t>layers </a:t>
            </a:r>
            <a:r>
              <a:rPr lang="en-US" dirty="0"/>
              <a:t>or </a:t>
            </a:r>
            <a:r>
              <a:rPr lang="en-US" b="1" dirty="0"/>
              <a:t>levels</a:t>
            </a:r>
          </a:p>
          <a:p>
            <a:r>
              <a:rPr lang="en-US" dirty="0"/>
              <a:t>Each layer provides some services to the layer above it</a:t>
            </a:r>
          </a:p>
          <a:p>
            <a:r>
              <a:rPr lang="en-US" dirty="0"/>
              <a:t>Each layer hides complexity of its work from the layer above it</a:t>
            </a:r>
          </a:p>
          <a:p>
            <a:r>
              <a:rPr lang="en-US" dirty="0"/>
              <a:t>Creates a protocol hierarchy</a:t>
            </a:r>
          </a:p>
          <a:p>
            <a:endParaRPr lang="en-IN" dirty="0"/>
          </a:p>
        </p:txBody>
      </p:sp>
    </p:spTree>
    <p:extLst>
      <p:ext uri="{BB962C8B-B14F-4D97-AF65-F5344CB8AC3E}">
        <p14:creationId xmlns:p14="http://schemas.microsoft.com/office/powerpoint/2010/main" val="1484980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5D70-F52E-F2A8-7382-BC48CDA4B2D8}"/>
              </a:ext>
            </a:extLst>
          </p:cNvPr>
          <p:cNvSpPr>
            <a:spLocks noGrp="1"/>
          </p:cNvSpPr>
          <p:nvPr>
            <p:ph type="title"/>
          </p:nvPr>
        </p:nvSpPr>
        <p:spPr/>
        <p:txBody>
          <a:bodyPr/>
          <a:lstStyle/>
          <a:p>
            <a:r>
              <a:rPr lang="en-IN" dirty="0"/>
              <a:t>OSI versus TCP/IP</a:t>
            </a:r>
          </a:p>
        </p:txBody>
      </p:sp>
      <p:sp>
        <p:nvSpPr>
          <p:cNvPr id="3" name="Content Placeholder 2">
            <a:extLst>
              <a:ext uri="{FF2B5EF4-FFF2-40B4-BE49-F238E27FC236}">
                <a16:creationId xmlns:a16="http://schemas.microsoft.com/office/drawing/2014/main" id="{595E46BA-89FA-5F37-2F62-6EDAF4C847EF}"/>
              </a:ext>
            </a:extLst>
          </p:cNvPr>
          <p:cNvSpPr>
            <a:spLocks noGrp="1"/>
          </p:cNvSpPr>
          <p:nvPr>
            <p:ph idx="1"/>
          </p:nvPr>
        </p:nvSpPr>
        <p:spPr/>
        <p:txBody>
          <a:bodyPr/>
          <a:lstStyle/>
          <a:p>
            <a:r>
              <a:rPr lang="en-US" dirty="0"/>
              <a:t>When we compare the two models, we find that two layers, session and presentation, are missing from the TCP/IP protocol suite</a:t>
            </a:r>
          </a:p>
          <a:p>
            <a:r>
              <a:rPr lang="en-US" dirty="0"/>
              <a:t>These two layers were not added to the TCP/IP protocol suite after the publication of the OSI model</a:t>
            </a:r>
          </a:p>
          <a:p>
            <a:r>
              <a:rPr lang="en-US" dirty="0"/>
              <a:t>The application layer in the suite is usually considered to be the combination of three layers in the OSI model</a:t>
            </a:r>
          </a:p>
          <a:p>
            <a:r>
              <a:rPr lang="en-US" dirty="0"/>
              <a:t>See diagram on the next slide</a:t>
            </a:r>
          </a:p>
          <a:p>
            <a:endParaRPr lang="en-IN" dirty="0"/>
          </a:p>
        </p:txBody>
      </p:sp>
    </p:spTree>
    <p:extLst>
      <p:ext uri="{BB962C8B-B14F-4D97-AF65-F5344CB8AC3E}">
        <p14:creationId xmlns:p14="http://schemas.microsoft.com/office/powerpoint/2010/main" val="2517109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21354-BD1C-B43B-5F93-ECF6087C177D}"/>
              </a:ext>
            </a:extLst>
          </p:cNvPr>
          <p:cNvSpPr>
            <a:spLocks noGrp="1"/>
          </p:cNvSpPr>
          <p:nvPr>
            <p:ph type="title"/>
          </p:nvPr>
        </p:nvSpPr>
        <p:spPr/>
        <p:txBody>
          <a:bodyPr/>
          <a:lstStyle/>
          <a:p>
            <a:r>
              <a:rPr lang="en-IN" dirty="0"/>
              <a:t>OSI versus TCP/IP</a:t>
            </a:r>
          </a:p>
        </p:txBody>
      </p:sp>
      <p:sp>
        <p:nvSpPr>
          <p:cNvPr id="3" name="Content Placeholder 2">
            <a:extLst>
              <a:ext uri="{FF2B5EF4-FFF2-40B4-BE49-F238E27FC236}">
                <a16:creationId xmlns:a16="http://schemas.microsoft.com/office/drawing/2014/main" id="{47C4106E-741B-06DE-5A09-06FF656D5DA4}"/>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4C140388-D305-6530-7C47-235E9FA9B294}"/>
              </a:ext>
            </a:extLst>
          </p:cNvPr>
          <p:cNvPicPr>
            <a:picLocks noChangeAspect="1"/>
          </p:cNvPicPr>
          <p:nvPr/>
        </p:nvPicPr>
        <p:blipFill>
          <a:blip r:embed="rId2"/>
          <a:stretch>
            <a:fillRect/>
          </a:stretch>
        </p:blipFill>
        <p:spPr>
          <a:xfrm>
            <a:off x="4346899" y="1421213"/>
            <a:ext cx="4437505" cy="4961620"/>
          </a:xfrm>
          <a:prstGeom prst="rect">
            <a:avLst/>
          </a:prstGeom>
        </p:spPr>
      </p:pic>
    </p:spTree>
    <p:extLst>
      <p:ext uri="{BB962C8B-B14F-4D97-AF65-F5344CB8AC3E}">
        <p14:creationId xmlns:p14="http://schemas.microsoft.com/office/powerpoint/2010/main" val="2379097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892F5-FBC3-CD6D-31BD-DD38450F1E89}"/>
              </a:ext>
            </a:extLst>
          </p:cNvPr>
          <p:cNvSpPr>
            <a:spLocks noGrp="1"/>
          </p:cNvSpPr>
          <p:nvPr>
            <p:ph type="title"/>
          </p:nvPr>
        </p:nvSpPr>
        <p:spPr/>
        <p:txBody>
          <a:bodyPr/>
          <a:lstStyle/>
          <a:p>
            <a:r>
              <a:rPr lang="en-IN" dirty="0"/>
              <a:t>Protocols within Each TCP/IP Layer</a:t>
            </a:r>
          </a:p>
        </p:txBody>
      </p:sp>
      <p:sp>
        <p:nvSpPr>
          <p:cNvPr id="3" name="Content Placeholder 2">
            <a:extLst>
              <a:ext uri="{FF2B5EF4-FFF2-40B4-BE49-F238E27FC236}">
                <a16:creationId xmlns:a16="http://schemas.microsoft.com/office/drawing/2014/main" id="{4828F76F-934E-B8EE-C2D6-CFCA6B01D2F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C295FDD-6C19-9B8A-3182-E7C2A344CEFF}"/>
              </a:ext>
            </a:extLst>
          </p:cNvPr>
          <p:cNvPicPr>
            <a:picLocks noChangeAspect="1"/>
          </p:cNvPicPr>
          <p:nvPr/>
        </p:nvPicPr>
        <p:blipFill>
          <a:blip r:embed="rId2"/>
          <a:stretch>
            <a:fillRect/>
          </a:stretch>
        </p:blipFill>
        <p:spPr>
          <a:xfrm>
            <a:off x="3127450" y="1502089"/>
            <a:ext cx="4516523" cy="4922583"/>
          </a:xfrm>
          <a:prstGeom prst="rect">
            <a:avLst/>
          </a:prstGeom>
        </p:spPr>
      </p:pic>
    </p:spTree>
    <p:extLst>
      <p:ext uri="{BB962C8B-B14F-4D97-AF65-F5344CB8AC3E}">
        <p14:creationId xmlns:p14="http://schemas.microsoft.com/office/powerpoint/2010/main" val="3714043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11AE-EB87-7066-506A-CA736DF017F5}"/>
              </a:ext>
            </a:extLst>
          </p:cNvPr>
          <p:cNvSpPr>
            <a:spLocks noGrp="1"/>
          </p:cNvSpPr>
          <p:nvPr>
            <p:ph type="title"/>
          </p:nvPr>
        </p:nvSpPr>
        <p:spPr/>
        <p:txBody>
          <a:bodyPr/>
          <a:lstStyle/>
          <a:p>
            <a:r>
              <a:rPr lang="en-IN" dirty="0"/>
              <a:t>Transport Layer Protocols</a:t>
            </a:r>
          </a:p>
        </p:txBody>
      </p:sp>
      <p:sp>
        <p:nvSpPr>
          <p:cNvPr id="3" name="Content Placeholder 2">
            <a:extLst>
              <a:ext uri="{FF2B5EF4-FFF2-40B4-BE49-F238E27FC236}">
                <a16:creationId xmlns:a16="http://schemas.microsoft.com/office/drawing/2014/main" id="{9D8C2F72-0293-6F5F-0507-2152521B507A}"/>
              </a:ext>
            </a:extLst>
          </p:cNvPr>
          <p:cNvSpPr>
            <a:spLocks noGrp="1"/>
          </p:cNvSpPr>
          <p:nvPr>
            <p:ph idx="1"/>
          </p:nvPr>
        </p:nvSpPr>
        <p:spPr/>
        <p:txBody>
          <a:bodyPr>
            <a:normAutofit/>
          </a:bodyPr>
          <a:lstStyle/>
          <a:p>
            <a:r>
              <a:rPr lang="en-IN" b="1" dirty="0"/>
              <a:t>Transmission Control Protocol (TCP)</a:t>
            </a:r>
          </a:p>
          <a:p>
            <a:pPr lvl="1"/>
            <a:r>
              <a:rPr lang="en-IN" dirty="0"/>
              <a:t>Reliable protocol</a:t>
            </a:r>
          </a:p>
          <a:p>
            <a:pPr lvl="1"/>
            <a:r>
              <a:rPr lang="en-IN" dirty="0"/>
              <a:t>Guaranteed delivery</a:t>
            </a:r>
          </a:p>
          <a:p>
            <a:pPr lvl="1"/>
            <a:r>
              <a:rPr lang="en-IN" dirty="0"/>
              <a:t>Uses connections, acknowledgements</a:t>
            </a:r>
          </a:p>
          <a:p>
            <a:pPr lvl="1"/>
            <a:r>
              <a:rPr lang="en-IN" dirty="0"/>
              <a:t>Used for text-based data</a:t>
            </a:r>
          </a:p>
          <a:p>
            <a:r>
              <a:rPr lang="en-IN" b="1" dirty="0"/>
              <a:t>User Datagram Protocol (UDP)</a:t>
            </a:r>
          </a:p>
          <a:p>
            <a:pPr lvl="1"/>
            <a:r>
              <a:rPr lang="en-IN" dirty="0"/>
              <a:t>Unreliable protocol</a:t>
            </a:r>
          </a:p>
          <a:p>
            <a:pPr lvl="1"/>
            <a:r>
              <a:rPr lang="en-IN" dirty="0"/>
              <a:t>No guarantee of delivery</a:t>
            </a:r>
          </a:p>
          <a:p>
            <a:pPr lvl="1"/>
            <a:r>
              <a:rPr lang="en-IN" dirty="0"/>
              <a:t>No connections, no acknowledgements</a:t>
            </a:r>
          </a:p>
          <a:p>
            <a:pPr lvl="1"/>
            <a:r>
              <a:rPr lang="en-IN" dirty="0"/>
              <a:t>Useful for audio, video or wherever we need speed but not guarantee</a:t>
            </a:r>
          </a:p>
        </p:txBody>
      </p:sp>
    </p:spTree>
    <p:extLst>
      <p:ext uri="{BB962C8B-B14F-4D97-AF65-F5344CB8AC3E}">
        <p14:creationId xmlns:p14="http://schemas.microsoft.com/office/powerpoint/2010/main" val="1262248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26A2-E2EA-5D78-B0C4-39286AAB6147}"/>
              </a:ext>
            </a:extLst>
          </p:cNvPr>
          <p:cNvSpPr>
            <a:spLocks noGrp="1"/>
          </p:cNvSpPr>
          <p:nvPr>
            <p:ph type="title"/>
          </p:nvPr>
        </p:nvSpPr>
        <p:spPr/>
        <p:txBody>
          <a:bodyPr/>
          <a:lstStyle/>
          <a:p>
            <a:r>
              <a:rPr lang="en-IN" dirty="0"/>
              <a:t>TCP – Connection Management</a:t>
            </a:r>
          </a:p>
        </p:txBody>
      </p:sp>
      <p:sp>
        <p:nvSpPr>
          <p:cNvPr id="3" name="Content Placeholder 2">
            <a:extLst>
              <a:ext uri="{FF2B5EF4-FFF2-40B4-BE49-F238E27FC236}">
                <a16:creationId xmlns:a16="http://schemas.microsoft.com/office/drawing/2014/main" id="{6609F43B-FADA-9603-5ED6-962993BD03A4}"/>
              </a:ext>
            </a:extLst>
          </p:cNvPr>
          <p:cNvSpPr>
            <a:spLocks noGrp="1"/>
          </p:cNvSpPr>
          <p:nvPr>
            <p:ph idx="1"/>
          </p:nvPr>
        </p:nvSpPr>
        <p:spPr/>
        <p:txBody>
          <a:bodyPr/>
          <a:lstStyle/>
          <a:p>
            <a:r>
              <a:rPr lang="en-IN" dirty="0"/>
              <a:t>Connection establishment</a:t>
            </a:r>
          </a:p>
          <a:p>
            <a:r>
              <a:rPr lang="en-IN" dirty="0"/>
              <a:t>Data transfer</a:t>
            </a:r>
          </a:p>
          <a:p>
            <a:r>
              <a:rPr lang="en-IN" dirty="0"/>
              <a:t>Connection termination</a:t>
            </a:r>
          </a:p>
        </p:txBody>
      </p:sp>
      <p:pic>
        <p:nvPicPr>
          <p:cNvPr id="5" name="Picture 4">
            <a:extLst>
              <a:ext uri="{FF2B5EF4-FFF2-40B4-BE49-F238E27FC236}">
                <a16:creationId xmlns:a16="http://schemas.microsoft.com/office/drawing/2014/main" id="{C0A5CDAC-ABA6-FCD5-F909-FD27C0A04A2A}"/>
              </a:ext>
            </a:extLst>
          </p:cNvPr>
          <p:cNvPicPr>
            <a:picLocks noChangeAspect="1"/>
          </p:cNvPicPr>
          <p:nvPr/>
        </p:nvPicPr>
        <p:blipFill>
          <a:blip r:embed="rId2"/>
          <a:stretch>
            <a:fillRect/>
          </a:stretch>
        </p:blipFill>
        <p:spPr>
          <a:xfrm>
            <a:off x="6264062" y="1482698"/>
            <a:ext cx="4102311" cy="2413124"/>
          </a:xfrm>
          <a:prstGeom prst="rect">
            <a:avLst/>
          </a:prstGeom>
        </p:spPr>
      </p:pic>
      <p:pic>
        <p:nvPicPr>
          <p:cNvPr id="7" name="Picture 6">
            <a:extLst>
              <a:ext uri="{FF2B5EF4-FFF2-40B4-BE49-F238E27FC236}">
                <a16:creationId xmlns:a16="http://schemas.microsoft.com/office/drawing/2014/main" id="{1DBDADB7-1B14-D705-E15F-D02A76D3E912}"/>
              </a:ext>
            </a:extLst>
          </p:cNvPr>
          <p:cNvPicPr>
            <a:picLocks noChangeAspect="1"/>
          </p:cNvPicPr>
          <p:nvPr/>
        </p:nvPicPr>
        <p:blipFill>
          <a:blip r:embed="rId3"/>
          <a:stretch>
            <a:fillRect/>
          </a:stretch>
        </p:blipFill>
        <p:spPr>
          <a:xfrm>
            <a:off x="7864785" y="4030758"/>
            <a:ext cx="2935470" cy="2298233"/>
          </a:xfrm>
          <a:prstGeom prst="rect">
            <a:avLst/>
          </a:prstGeom>
        </p:spPr>
      </p:pic>
      <p:pic>
        <p:nvPicPr>
          <p:cNvPr id="9" name="Picture 8">
            <a:extLst>
              <a:ext uri="{FF2B5EF4-FFF2-40B4-BE49-F238E27FC236}">
                <a16:creationId xmlns:a16="http://schemas.microsoft.com/office/drawing/2014/main" id="{CF696EAF-B192-11B5-5013-9ED14A50C818}"/>
              </a:ext>
            </a:extLst>
          </p:cNvPr>
          <p:cNvPicPr>
            <a:picLocks noChangeAspect="1"/>
          </p:cNvPicPr>
          <p:nvPr/>
        </p:nvPicPr>
        <p:blipFill>
          <a:blip r:embed="rId4"/>
          <a:stretch>
            <a:fillRect/>
          </a:stretch>
        </p:blipFill>
        <p:spPr>
          <a:xfrm>
            <a:off x="1391745" y="3381361"/>
            <a:ext cx="5188217" cy="3264068"/>
          </a:xfrm>
          <a:prstGeom prst="rect">
            <a:avLst/>
          </a:prstGeom>
        </p:spPr>
      </p:pic>
    </p:spTree>
    <p:extLst>
      <p:ext uri="{BB962C8B-B14F-4D97-AF65-F5344CB8AC3E}">
        <p14:creationId xmlns:p14="http://schemas.microsoft.com/office/powerpoint/2010/main" val="3875174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6873-B4A3-A834-76C2-1FA997790AC4}"/>
              </a:ext>
            </a:extLst>
          </p:cNvPr>
          <p:cNvSpPr>
            <a:spLocks noGrp="1"/>
          </p:cNvSpPr>
          <p:nvPr>
            <p:ph type="title"/>
          </p:nvPr>
        </p:nvSpPr>
        <p:spPr/>
        <p:txBody>
          <a:bodyPr/>
          <a:lstStyle/>
          <a:p>
            <a:r>
              <a:rPr lang="en-IN" dirty="0"/>
              <a:t>UDP</a:t>
            </a:r>
          </a:p>
        </p:txBody>
      </p:sp>
      <p:sp>
        <p:nvSpPr>
          <p:cNvPr id="3" name="Content Placeholder 2">
            <a:extLst>
              <a:ext uri="{FF2B5EF4-FFF2-40B4-BE49-F238E27FC236}">
                <a16:creationId xmlns:a16="http://schemas.microsoft.com/office/drawing/2014/main" id="{08DB5ED8-6C6C-F443-908A-69F34B1039B5}"/>
              </a:ext>
            </a:extLst>
          </p:cNvPr>
          <p:cNvSpPr>
            <a:spLocks noGrp="1"/>
          </p:cNvSpPr>
          <p:nvPr>
            <p:ph idx="1"/>
          </p:nvPr>
        </p:nvSpPr>
        <p:spPr/>
        <p:txBody>
          <a:bodyPr/>
          <a:lstStyle/>
          <a:p>
            <a:r>
              <a:rPr lang="en-IN" dirty="0"/>
              <a:t>No connection</a:t>
            </a:r>
          </a:p>
          <a:p>
            <a:r>
              <a:rPr lang="en-IN" dirty="0"/>
              <a:t>No acknowledgement</a:t>
            </a:r>
          </a:p>
          <a:p>
            <a:r>
              <a:rPr lang="en-IN" dirty="0"/>
              <a:t>No retransmissions in the case of errors</a:t>
            </a:r>
          </a:p>
        </p:txBody>
      </p:sp>
    </p:spTree>
    <p:extLst>
      <p:ext uri="{BB962C8B-B14F-4D97-AF65-F5344CB8AC3E}">
        <p14:creationId xmlns:p14="http://schemas.microsoft.com/office/powerpoint/2010/main" val="1657193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2CF3-5A63-599D-3421-5DD3AE8099EA}"/>
              </a:ext>
            </a:extLst>
          </p:cNvPr>
          <p:cNvSpPr>
            <a:spLocks noGrp="1"/>
          </p:cNvSpPr>
          <p:nvPr>
            <p:ph type="title"/>
          </p:nvPr>
        </p:nvSpPr>
        <p:spPr/>
        <p:txBody>
          <a:bodyPr/>
          <a:lstStyle/>
          <a:p>
            <a:r>
              <a:rPr lang="en-IN" dirty="0"/>
              <a:t>Internet Layer</a:t>
            </a:r>
          </a:p>
        </p:txBody>
      </p:sp>
      <p:sp>
        <p:nvSpPr>
          <p:cNvPr id="3" name="Content Placeholder 2">
            <a:extLst>
              <a:ext uri="{FF2B5EF4-FFF2-40B4-BE49-F238E27FC236}">
                <a16:creationId xmlns:a16="http://schemas.microsoft.com/office/drawing/2014/main" id="{3ADCB628-B34E-3813-F7C1-DDA374F38ED0}"/>
              </a:ext>
            </a:extLst>
          </p:cNvPr>
          <p:cNvSpPr>
            <a:spLocks noGrp="1"/>
          </p:cNvSpPr>
          <p:nvPr>
            <p:ph idx="1"/>
          </p:nvPr>
        </p:nvSpPr>
        <p:spPr/>
        <p:txBody>
          <a:bodyPr/>
          <a:lstStyle/>
          <a:p>
            <a:r>
              <a:rPr lang="en-IN" dirty="0"/>
              <a:t>Provides </a:t>
            </a:r>
            <a:r>
              <a:rPr lang="en-IN" b="1" dirty="0"/>
              <a:t>logical addressing (IP addresses)</a:t>
            </a:r>
            <a:endParaRPr lang="en-IN" dirty="0"/>
          </a:p>
          <a:p>
            <a:r>
              <a:rPr lang="en-IN" dirty="0"/>
              <a:t>Performs </a:t>
            </a:r>
            <a:r>
              <a:rPr lang="en-IN" b="1" dirty="0"/>
              <a:t>routing</a:t>
            </a:r>
          </a:p>
          <a:p>
            <a:r>
              <a:rPr lang="en-IN" dirty="0"/>
              <a:t>Provides an </a:t>
            </a:r>
            <a:r>
              <a:rPr lang="en-IN" b="1" dirty="0"/>
              <a:t>IP datagram</a:t>
            </a:r>
            <a:r>
              <a:rPr lang="en-IN" dirty="0"/>
              <a:t> format (See next slide)</a:t>
            </a:r>
          </a:p>
        </p:txBody>
      </p:sp>
    </p:spTree>
    <p:extLst>
      <p:ext uri="{BB962C8B-B14F-4D97-AF65-F5344CB8AC3E}">
        <p14:creationId xmlns:p14="http://schemas.microsoft.com/office/powerpoint/2010/main" val="861791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2CF3-5A63-599D-3421-5DD3AE8099EA}"/>
              </a:ext>
            </a:extLst>
          </p:cNvPr>
          <p:cNvSpPr>
            <a:spLocks noGrp="1"/>
          </p:cNvSpPr>
          <p:nvPr>
            <p:ph type="title"/>
          </p:nvPr>
        </p:nvSpPr>
        <p:spPr/>
        <p:txBody>
          <a:bodyPr/>
          <a:lstStyle/>
          <a:p>
            <a:r>
              <a:rPr lang="en-IN" dirty="0"/>
              <a:t>IP Datagram Format</a:t>
            </a:r>
          </a:p>
        </p:txBody>
      </p:sp>
      <p:sp>
        <p:nvSpPr>
          <p:cNvPr id="3" name="Content Placeholder 2">
            <a:extLst>
              <a:ext uri="{FF2B5EF4-FFF2-40B4-BE49-F238E27FC236}">
                <a16:creationId xmlns:a16="http://schemas.microsoft.com/office/drawing/2014/main" id="{3ADCB628-B34E-3813-F7C1-DDA374F38ED0}"/>
              </a:ext>
            </a:extLst>
          </p:cNvPr>
          <p:cNvSpPr>
            <a:spLocks noGrp="1"/>
          </p:cNvSpPr>
          <p:nvPr>
            <p:ph idx="1"/>
          </p:nvPr>
        </p:nvSpPr>
        <p:spPr/>
        <p:txBody>
          <a:bodyPr/>
          <a:lstStyle/>
          <a:p>
            <a:endParaRPr lang="en-IN" dirty="0"/>
          </a:p>
        </p:txBody>
      </p:sp>
      <p:pic>
        <p:nvPicPr>
          <p:cNvPr id="3074" name="Picture 2" descr="Internet Protocol version 4 - Wikipedia">
            <a:extLst>
              <a:ext uri="{FF2B5EF4-FFF2-40B4-BE49-F238E27FC236}">
                <a16:creationId xmlns:a16="http://schemas.microsoft.com/office/drawing/2014/main" id="{5E7C3201-A1F2-CAAE-DB4A-CF8B1A90A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935" y="1282700"/>
            <a:ext cx="11430000"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207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D95980-444A-E3DE-2437-C0E6CDF14D55}"/>
              </a:ext>
            </a:extLst>
          </p:cNvPr>
          <p:cNvSpPr>
            <a:spLocks noGrp="1"/>
          </p:cNvSpPr>
          <p:nvPr>
            <p:ph type="title"/>
          </p:nvPr>
        </p:nvSpPr>
        <p:spPr/>
        <p:txBody>
          <a:bodyPr/>
          <a:lstStyle/>
          <a:p>
            <a:r>
              <a:rPr lang="en-IN" dirty="0"/>
              <a:t>Session 8-10: Network Devices – Hub, Switch, and Router</a:t>
            </a:r>
          </a:p>
        </p:txBody>
      </p:sp>
      <p:sp>
        <p:nvSpPr>
          <p:cNvPr id="5" name="Text Placeholder 4">
            <a:extLst>
              <a:ext uri="{FF2B5EF4-FFF2-40B4-BE49-F238E27FC236}">
                <a16:creationId xmlns:a16="http://schemas.microsoft.com/office/drawing/2014/main" id="{E14016E9-2333-8614-2927-ACFEAB2BB21F}"/>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954836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7CED-45DF-CC27-5FA0-CE5F145D44A3}"/>
              </a:ext>
            </a:extLst>
          </p:cNvPr>
          <p:cNvSpPr>
            <a:spLocks noGrp="1"/>
          </p:cNvSpPr>
          <p:nvPr>
            <p:ph type="title"/>
          </p:nvPr>
        </p:nvSpPr>
        <p:spPr/>
        <p:txBody>
          <a:bodyPr/>
          <a:lstStyle/>
          <a:p>
            <a:r>
              <a:rPr lang="en-IN" dirty="0"/>
              <a:t>Networking devices</a:t>
            </a:r>
          </a:p>
        </p:txBody>
      </p:sp>
      <p:sp>
        <p:nvSpPr>
          <p:cNvPr id="3" name="Content Placeholder 2">
            <a:extLst>
              <a:ext uri="{FF2B5EF4-FFF2-40B4-BE49-F238E27FC236}">
                <a16:creationId xmlns:a16="http://schemas.microsoft.com/office/drawing/2014/main" id="{CE2FCF3B-FC73-3F5C-753D-5956CC25C200}"/>
              </a:ext>
            </a:extLst>
          </p:cNvPr>
          <p:cNvSpPr>
            <a:spLocks noGrp="1"/>
          </p:cNvSpPr>
          <p:nvPr>
            <p:ph idx="1"/>
          </p:nvPr>
        </p:nvSpPr>
        <p:spPr/>
        <p:txBody>
          <a:bodyPr/>
          <a:lstStyle/>
          <a:p>
            <a:r>
              <a:rPr lang="en-IN" dirty="0"/>
              <a:t>Inside a network</a:t>
            </a:r>
          </a:p>
          <a:p>
            <a:pPr lvl="1"/>
            <a:r>
              <a:rPr lang="en-IN" b="1" dirty="0"/>
              <a:t>Hub</a:t>
            </a:r>
            <a:r>
              <a:rPr lang="en-IN" dirty="0"/>
              <a:t>: Older device</a:t>
            </a:r>
          </a:p>
          <a:p>
            <a:pPr lvl="1"/>
            <a:r>
              <a:rPr lang="en-IN" b="1" dirty="0"/>
              <a:t>Switch</a:t>
            </a:r>
            <a:r>
              <a:rPr lang="en-IN" dirty="0"/>
              <a:t>: Modern device</a:t>
            </a:r>
          </a:p>
          <a:p>
            <a:r>
              <a:rPr lang="en-IN" dirty="0"/>
              <a:t>To connect different networks</a:t>
            </a:r>
          </a:p>
          <a:p>
            <a:pPr lvl="1"/>
            <a:r>
              <a:rPr lang="en-IN" b="1" dirty="0"/>
              <a:t>Router</a:t>
            </a:r>
          </a:p>
        </p:txBody>
      </p:sp>
    </p:spTree>
    <p:extLst>
      <p:ext uri="{BB962C8B-B14F-4D97-AF65-F5344CB8AC3E}">
        <p14:creationId xmlns:p14="http://schemas.microsoft.com/office/powerpoint/2010/main" val="3207729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4FC75-618F-B6F7-8355-AB564D6248AE}"/>
              </a:ext>
            </a:extLst>
          </p:cNvPr>
          <p:cNvSpPr>
            <a:spLocks noGrp="1"/>
          </p:cNvSpPr>
          <p:nvPr>
            <p:ph type="title"/>
          </p:nvPr>
        </p:nvSpPr>
        <p:spPr/>
        <p:txBody>
          <a:bodyPr/>
          <a:lstStyle/>
          <a:p>
            <a:r>
              <a:rPr lang="en-IN" dirty="0"/>
              <a:t>Protocol Hierarchy Example</a:t>
            </a:r>
          </a:p>
        </p:txBody>
      </p:sp>
      <p:sp>
        <p:nvSpPr>
          <p:cNvPr id="3" name="Content Placeholder 2">
            <a:extLst>
              <a:ext uri="{FF2B5EF4-FFF2-40B4-BE49-F238E27FC236}">
                <a16:creationId xmlns:a16="http://schemas.microsoft.com/office/drawing/2014/main" id="{EA671F99-F66C-C842-D84F-A48A8B7BC197}"/>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7784C5E5-5BC1-DA5F-EA4A-299447817647}"/>
              </a:ext>
            </a:extLst>
          </p:cNvPr>
          <p:cNvPicPr>
            <a:picLocks noChangeAspect="1"/>
          </p:cNvPicPr>
          <p:nvPr/>
        </p:nvPicPr>
        <p:blipFill>
          <a:blip r:embed="rId2"/>
          <a:stretch>
            <a:fillRect/>
          </a:stretch>
        </p:blipFill>
        <p:spPr>
          <a:xfrm>
            <a:off x="2849136" y="1372992"/>
            <a:ext cx="6493727" cy="5002234"/>
          </a:xfrm>
          <a:prstGeom prst="rect">
            <a:avLst/>
          </a:prstGeom>
        </p:spPr>
      </p:pic>
    </p:spTree>
    <p:extLst>
      <p:ext uri="{BB962C8B-B14F-4D97-AF65-F5344CB8AC3E}">
        <p14:creationId xmlns:p14="http://schemas.microsoft.com/office/powerpoint/2010/main" val="3749006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AE-D199-81C8-BB11-B0256F237A93}"/>
              </a:ext>
            </a:extLst>
          </p:cNvPr>
          <p:cNvSpPr>
            <a:spLocks noGrp="1"/>
          </p:cNvSpPr>
          <p:nvPr>
            <p:ph type="title"/>
          </p:nvPr>
        </p:nvSpPr>
        <p:spPr/>
        <p:txBody>
          <a:bodyPr/>
          <a:lstStyle/>
          <a:p>
            <a:r>
              <a:rPr lang="en-IN" dirty="0"/>
              <a:t>Hub</a:t>
            </a:r>
          </a:p>
        </p:txBody>
      </p:sp>
      <p:sp>
        <p:nvSpPr>
          <p:cNvPr id="3" name="Content Placeholder 2">
            <a:extLst>
              <a:ext uri="{FF2B5EF4-FFF2-40B4-BE49-F238E27FC236}">
                <a16:creationId xmlns:a16="http://schemas.microsoft.com/office/drawing/2014/main" id="{07BE0018-25AF-B8C1-7A19-46F76C0B3FBF}"/>
              </a:ext>
            </a:extLst>
          </p:cNvPr>
          <p:cNvSpPr>
            <a:spLocks noGrp="1"/>
          </p:cNvSpPr>
          <p:nvPr>
            <p:ph sz="half" idx="1"/>
          </p:nvPr>
        </p:nvSpPr>
        <p:spPr/>
        <p:txBody>
          <a:bodyPr>
            <a:normAutofit fontScale="92500" lnSpcReduction="10000"/>
          </a:bodyPr>
          <a:lstStyle/>
          <a:p>
            <a:r>
              <a:rPr lang="en-US" dirty="0"/>
              <a:t>Earlier, </a:t>
            </a:r>
            <a:r>
              <a:rPr lang="en-US" b="1" dirty="0"/>
              <a:t>hubs</a:t>
            </a:r>
            <a:r>
              <a:rPr lang="en-US" dirty="0"/>
              <a:t> were used as connection devices in Ethernet</a:t>
            </a:r>
          </a:p>
          <a:p>
            <a:r>
              <a:rPr lang="en-US" dirty="0"/>
              <a:t>Hub is a dumb device, works only at the physical layer (Layer 1)</a:t>
            </a:r>
          </a:p>
          <a:p>
            <a:r>
              <a:rPr lang="en-US" dirty="0"/>
              <a:t>So, it does not know about MAC addresses, and hence floods out all the ports</a:t>
            </a:r>
          </a:p>
          <a:p>
            <a:r>
              <a:rPr lang="en-US" sz="2800" b="0" i="0" u="none" strike="noStrike" baseline="0" dirty="0"/>
              <a:t>All devices that use the same physical media and listen to each frame are considered to be in the same </a:t>
            </a:r>
            <a:r>
              <a:rPr lang="en-US" sz="2800" b="1" i="0" u="none" strike="noStrike" baseline="0" dirty="0"/>
              <a:t>collision domain</a:t>
            </a:r>
            <a:endParaRPr lang="en-US" sz="2800" b="0" i="0" u="none" strike="noStrike" baseline="0" dirty="0"/>
          </a:p>
        </p:txBody>
      </p:sp>
      <p:sp>
        <p:nvSpPr>
          <p:cNvPr id="4" name="Content Placeholder 3">
            <a:extLst>
              <a:ext uri="{FF2B5EF4-FFF2-40B4-BE49-F238E27FC236}">
                <a16:creationId xmlns:a16="http://schemas.microsoft.com/office/drawing/2014/main" id="{03547F35-D773-B4F4-8931-E5FDF1D6111C}"/>
              </a:ext>
            </a:extLst>
          </p:cNvPr>
          <p:cNvSpPr>
            <a:spLocks noGrp="1"/>
          </p:cNvSpPr>
          <p:nvPr>
            <p:ph sz="half" idx="2"/>
          </p:nvPr>
        </p:nvSpPr>
        <p:spPr/>
        <p:txBody>
          <a:bodyPr>
            <a:normAutofit fontScale="92500" lnSpcReduction="10000"/>
          </a:bodyPr>
          <a:lstStyle/>
          <a:p>
            <a:endParaRPr lang="en-IN"/>
          </a:p>
        </p:txBody>
      </p:sp>
      <p:pic>
        <p:nvPicPr>
          <p:cNvPr id="3074" name="Picture 2" descr="What are Hub and Switch in Computer Network? | Hubs and switches, Computer  network, What is hub">
            <a:extLst>
              <a:ext uri="{FF2B5EF4-FFF2-40B4-BE49-F238E27FC236}">
                <a16:creationId xmlns:a16="http://schemas.microsoft.com/office/drawing/2014/main" id="{28F24AAE-7B0F-A0BA-9D1E-0770D17822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4416" y="582451"/>
            <a:ext cx="6407584" cy="5119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143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AE-D199-81C8-BB11-B0256F237A93}"/>
              </a:ext>
            </a:extLst>
          </p:cNvPr>
          <p:cNvSpPr>
            <a:spLocks noGrp="1"/>
          </p:cNvSpPr>
          <p:nvPr>
            <p:ph type="title"/>
          </p:nvPr>
        </p:nvSpPr>
        <p:spPr/>
        <p:txBody>
          <a:bodyPr/>
          <a:lstStyle/>
          <a:p>
            <a:r>
              <a:rPr lang="en-IN" dirty="0"/>
              <a:t>Switch</a:t>
            </a:r>
          </a:p>
        </p:txBody>
      </p:sp>
      <p:sp>
        <p:nvSpPr>
          <p:cNvPr id="3" name="Content Placeholder 2">
            <a:extLst>
              <a:ext uri="{FF2B5EF4-FFF2-40B4-BE49-F238E27FC236}">
                <a16:creationId xmlns:a16="http://schemas.microsoft.com/office/drawing/2014/main" id="{07BE0018-25AF-B8C1-7A19-46F76C0B3FBF}"/>
              </a:ext>
            </a:extLst>
          </p:cNvPr>
          <p:cNvSpPr>
            <a:spLocks noGrp="1"/>
          </p:cNvSpPr>
          <p:nvPr>
            <p:ph idx="1"/>
          </p:nvPr>
        </p:nvSpPr>
        <p:spPr/>
        <p:txBody>
          <a:bodyPr>
            <a:normAutofit/>
          </a:bodyPr>
          <a:lstStyle/>
          <a:p>
            <a:r>
              <a:rPr lang="en-US" dirty="0"/>
              <a:t>Hubs are obsolete</a:t>
            </a:r>
          </a:p>
          <a:p>
            <a:r>
              <a:rPr lang="en-US" b="1" dirty="0"/>
              <a:t>Switch</a:t>
            </a:r>
            <a:r>
              <a:rPr lang="en-US" dirty="0"/>
              <a:t> is an intelligent device – can filter traffic</a:t>
            </a:r>
          </a:p>
          <a:p>
            <a:r>
              <a:rPr lang="en-US" dirty="0"/>
              <a:t>Example</a:t>
            </a:r>
          </a:p>
          <a:p>
            <a:pPr lvl="1"/>
            <a:r>
              <a:rPr lang="en-US" dirty="0"/>
              <a:t>If a hub connects two branches of a network, it will flood both the branches for every received frame</a:t>
            </a:r>
          </a:p>
          <a:p>
            <a:pPr lvl="1"/>
            <a:r>
              <a:rPr lang="en-US" dirty="0"/>
              <a:t>A switch will check whether it should send it to the other branch of the network by comparing addresses, as discussed shortly</a:t>
            </a:r>
          </a:p>
        </p:txBody>
      </p:sp>
    </p:spTree>
    <p:extLst>
      <p:ext uri="{BB962C8B-B14F-4D97-AF65-F5344CB8AC3E}">
        <p14:creationId xmlns:p14="http://schemas.microsoft.com/office/powerpoint/2010/main" val="1774177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8804-50F5-00CE-B9A8-4E05E52B315A}"/>
              </a:ext>
            </a:extLst>
          </p:cNvPr>
          <p:cNvSpPr>
            <a:spLocks noGrp="1"/>
          </p:cNvSpPr>
          <p:nvPr>
            <p:ph type="title"/>
          </p:nvPr>
        </p:nvSpPr>
        <p:spPr/>
        <p:txBody>
          <a:bodyPr/>
          <a:lstStyle/>
          <a:p>
            <a:r>
              <a:rPr lang="en-IN" dirty="0"/>
              <a:t>Switching Example – 1</a:t>
            </a:r>
          </a:p>
        </p:txBody>
      </p:sp>
      <p:sp>
        <p:nvSpPr>
          <p:cNvPr id="3" name="Content Placeholder 2">
            <a:extLst>
              <a:ext uri="{FF2B5EF4-FFF2-40B4-BE49-F238E27FC236}">
                <a16:creationId xmlns:a16="http://schemas.microsoft.com/office/drawing/2014/main" id="{6DE5F9DA-4863-2FCE-D6B3-510C0DE14341}"/>
              </a:ext>
            </a:extLst>
          </p:cNvPr>
          <p:cNvSpPr>
            <a:spLocks noGrp="1"/>
          </p:cNvSpPr>
          <p:nvPr>
            <p:ph idx="1"/>
          </p:nvPr>
        </p:nvSpPr>
        <p:spPr/>
        <p:txBody>
          <a:bodyPr/>
          <a:lstStyle/>
          <a:p>
            <a:r>
              <a:rPr lang="en-IN" dirty="0"/>
              <a:t>Each switch maintains a mapping table</a:t>
            </a:r>
          </a:p>
        </p:txBody>
      </p:sp>
      <p:pic>
        <p:nvPicPr>
          <p:cNvPr id="5" name="Picture 4">
            <a:extLst>
              <a:ext uri="{FF2B5EF4-FFF2-40B4-BE49-F238E27FC236}">
                <a16:creationId xmlns:a16="http://schemas.microsoft.com/office/drawing/2014/main" id="{767E97AF-61B0-354E-09BC-7E73D5DE6A84}"/>
              </a:ext>
            </a:extLst>
          </p:cNvPr>
          <p:cNvPicPr>
            <a:picLocks noChangeAspect="1"/>
          </p:cNvPicPr>
          <p:nvPr/>
        </p:nvPicPr>
        <p:blipFill>
          <a:blip r:embed="rId2"/>
          <a:stretch>
            <a:fillRect/>
          </a:stretch>
        </p:blipFill>
        <p:spPr>
          <a:xfrm>
            <a:off x="1228989" y="2495326"/>
            <a:ext cx="9138120" cy="4362674"/>
          </a:xfrm>
          <a:prstGeom prst="rect">
            <a:avLst/>
          </a:prstGeom>
        </p:spPr>
      </p:pic>
      <p:sp>
        <p:nvSpPr>
          <p:cNvPr id="6" name="Rectangle 5">
            <a:extLst>
              <a:ext uri="{FF2B5EF4-FFF2-40B4-BE49-F238E27FC236}">
                <a16:creationId xmlns:a16="http://schemas.microsoft.com/office/drawing/2014/main" id="{EEB1DF9A-AAC2-E578-6F9B-99FCA7843CAB}"/>
              </a:ext>
            </a:extLst>
          </p:cNvPr>
          <p:cNvSpPr/>
          <p:nvPr/>
        </p:nvSpPr>
        <p:spPr>
          <a:xfrm>
            <a:off x="8794679" y="4676663"/>
            <a:ext cx="1572430" cy="21813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467360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8804-50F5-00CE-B9A8-4E05E52B315A}"/>
              </a:ext>
            </a:extLst>
          </p:cNvPr>
          <p:cNvSpPr>
            <a:spLocks noGrp="1"/>
          </p:cNvSpPr>
          <p:nvPr>
            <p:ph type="title"/>
          </p:nvPr>
        </p:nvSpPr>
        <p:spPr/>
        <p:txBody>
          <a:bodyPr/>
          <a:lstStyle/>
          <a:p>
            <a:r>
              <a:rPr lang="en-IN" dirty="0"/>
              <a:t>Switching Example – 2</a:t>
            </a:r>
          </a:p>
        </p:txBody>
      </p:sp>
      <p:sp>
        <p:nvSpPr>
          <p:cNvPr id="3" name="Content Placeholder 2">
            <a:extLst>
              <a:ext uri="{FF2B5EF4-FFF2-40B4-BE49-F238E27FC236}">
                <a16:creationId xmlns:a16="http://schemas.microsoft.com/office/drawing/2014/main" id="{6DE5F9DA-4863-2FCE-D6B3-510C0DE14341}"/>
              </a:ext>
            </a:extLst>
          </p:cNvPr>
          <p:cNvSpPr>
            <a:spLocks noGrp="1"/>
          </p:cNvSpPr>
          <p:nvPr>
            <p:ph idx="1"/>
          </p:nvPr>
        </p:nvSpPr>
        <p:spPr/>
        <p:txBody>
          <a:bodyPr/>
          <a:lstStyle/>
          <a:p>
            <a:r>
              <a:rPr lang="en-IN" dirty="0"/>
              <a:t>Host 1.1.1 sends a frame to host 2.2.2</a:t>
            </a:r>
          </a:p>
          <a:p>
            <a:endParaRPr lang="en-IN" dirty="0"/>
          </a:p>
          <a:p>
            <a:r>
              <a:rPr lang="en-IN" dirty="0"/>
              <a:t>Switch sees the frame and updates its mapping table</a:t>
            </a:r>
          </a:p>
          <a:p>
            <a:endParaRPr lang="en-IN" dirty="0"/>
          </a:p>
          <a:p>
            <a:r>
              <a:rPr lang="en-IN" dirty="0"/>
              <a:t>The switch does not know where 2.2.2 is, so it floods out the frame</a:t>
            </a:r>
          </a:p>
        </p:txBody>
      </p:sp>
      <p:pic>
        <p:nvPicPr>
          <p:cNvPr id="7" name="Picture 6">
            <a:extLst>
              <a:ext uri="{FF2B5EF4-FFF2-40B4-BE49-F238E27FC236}">
                <a16:creationId xmlns:a16="http://schemas.microsoft.com/office/drawing/2014/main" id="{85C2C25E-CE72-6420-6400-4F145192CF3B}"/>
              </a:ext>
            </a:extLst>
          </p:cNvPr>
          <p:cNvPicPr>
            <a:picLocks noChangeAspect="1"/>
          </p:cNvPicPr>
          <p:nvPr/>
        </p:nvPicPr>
        <p:blipFill>
          <a:blip r:embed="rId2"/>
          <a:stretch>
            <a:fillRect/>
          </a:stretch>
        </p:blipFill>
        <p:spPr>
          <a:xfrm>
            <a:off x="7407132" y="681037"/>
            <a:ext cx="2775093" cy="1866996"/>
          </a:xfrm>
          <a:prstGeom prst="rect">
            <a:avLst/>
          </a:prstGeom>
        </p:spPr>
      </p:pic>
      <p:pic>
        <p:nvPicPr>
          <p:cNvPr id="9" name="Picture 8">
            <a:extLst>
              <a:ext uri="{FF2B5EF4-FFF2-40B4-BE49-F238E27FC236}">
                <a16:creationId xmlns:a16="http://schemas.microsoft.com/office/drawing/2014/main" id="{FD05BBE0-DCC4-B3F8-226C-51176D104B3F}"/>
              </a:ext>
            </a:extLst>
          </p:cNvPr>
          <p:cNvPicPr>
            <a:picLocks noChangeAspect="1"/>
          </p:cNvPicPr>
          <p:nvPr/>
        </p:nvPicPr>
        <p:blipFill>
          <a:blip r:embed="rId3"/>
          <a:stretch>
            <a:fillRect/>
          </a:stretch>
        </p:blipFill>
        <p:spPr>
          <a:xfrm>
            <a:off x="9462499" y="2389890"/>
            <a:ext cx="2165953" cy="1491088"/>
          </a:xfrm>
          <a:prstGeom prst="rect">
            <a:avLst/>
          </a:prstGeom>
        </p:spPr>
      </p:pic>
      <p:pic>
        <p:nvPicPr>
          <p:cNvPr id="11" name="Picture 10">
            <a:extLst>
              <a:ext uri="{FF2B5EF4-FFF2-40B4-BE49-F238E27FC236}">
                <a16:creationId xmlns:a16="http://schemas.microsoft.com/office/drawing/2014/main" id="{16B50A72-9A1D-8B9D-BD27-23E61E19CF66}"/>
              </a:ext>
            </a:extLst>
          </p:cNvPr>
          <p:cNvPicPr>
            <a:picLocks noChangeAspect="1"/>
          </p:cNvPicPr>
          <p:nvPr/>
        </p:nvPicPr>
        <p:blipFill>
          <a:blip r:embed="rId4"/>
          <a:stretch>
            <a:fillRect/>
          </a:stretch>
        </p:blipFill>
        <p:spPr>
          <a:xfrm>
            <a:off x="3114707" y="4309968"/>
            <a:ext cx="5245546" cy="2208415"/>
          </a:xfrm>
          <a:prstGeom prst="rect">
            <a:avLst/>
          </a:prstGeom>
        </p:spPr>
      </p:pic>
      <p:sp>
        <p:nvSpPr>
          <p:cNvPr id="12" name="Rectangle 11">
            <a:extLst>
              <a:ext uri="{FF2B5EF4-FFF2-40B4-BE49-F238E27FC236}">
                <a16:creationId xmlns:a16="http://schemas.microsoft.com/office/drawing/2014/main" id="{627E6094-132D-414A-C885-9D7E9DB93BDE}"/>
              </a:ext>
            </a:extLst>
          </p:cNvPr>
          <p:cNvSpPr/>
          <p:nvPr/>
        </p:nvSpPr>
        <p:spPr>
          <a:xfrm>
            <a:off x="3114707" y="5876818"/>
            <a:ext cx="1549760" cy="64156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Rectangle 12">
            <a:extLst>
              <a:ext uri="{FF2B5EF4-FFF2-40B4-BE49-F238E27FC236}">
                <a16:creationId xmlns:a16="http://schemas.microsoft.com/office/drawing/2014/main" id="{B5BC7AFD-37C7-4B24-8510-6939FE568AC7}"/>
              </a:ext>
            </a:extLst>
          </p:cNvPr>
          <p:cNvSpPr/>
          <p:nvPr/>
        </p:nvSpPr>
        <p:spPr>
          <a:xfrm>
            <a:off x="7407132" y="5599416"/>
            <a:ext cx="953121" cy="125858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t>
            </a:r>
          </a:p>
        </p:txBody>
      </p:sp>
    </p:spTree>
    <p:extLst>
      <p:ext uri="{BB962C8B-B14F-4D97-AF65-F5344CB8AC3E}">
        <p14:creationId xmlns:p14="http://schemas.microsoft.com/office/powerpoint/2010/main" val="2107759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8804-50F5-00CE-B9A8-4E05E52B315A}"/>
              </a:ext>
            </a:extLst>
          </p:cNvPr>
          <p:cNvSpPr>
            <a:spLocks noGrp="1"/>
          </p:cNvSpPr>
          <p:nvPr>
            <p:ph type="title"/>
          </p:nvPr>
        </p:nvSpPr>
        <p:spPr/>
        <p:txBody>
          <a:bodyPr/>
          <a:lstStyle/>
          <a:p>
            <a:r>
              <a:rPr lang="en-IN" dirty="0"/>
              <a:t>Switching Example – 3</a:t>
            </a:r>
          </a:p>
        </p:txBody>
      </p:sp>
      <p:sp>
        <p:nvSpPr>
          <p:cNvPr id="3" name="Content Placeholder 2">
            <a:extLst>
              <a:ext uri="{FF2B5EF4-FFF2-40B4-BE49-F238E27FC236}">
                <a16:creationId xmlns:a16="http://schemas.microsoft.com/office/drawing/2014/main" id="{6DE5F9DA-4863-2FCE-D6B3-510C0DE14341}"/>
              </a:ext>
            </a:extLst>
          </p:cNvPr>
          <p:cNvSpPr>
            <a:spLocks noGrp="1"/>
          </p:cNvSpPr>
          <p:nvPr>
            <p:ph idx="1"/>
          </p:nvPr>
        </p:nvSpPr>
        <p:spPr/>
        <p:txBody>
          <a:bodyPr/>
          <a:lstStyle/>
          <a:p>
            <a:r>
              <a:rPr lang="en-IN" dirty="0"/>
              <a:t>Suppose host 2.2.2 sends a reply to 1.1.1</a:t>
            </a:r>
          </a:p>
          <a:p>
            <a:endParaRPr lang="en-IN" dirty="0"/>
          </a:p>
          <a:p>
            <a:r>
              <a:rPr lang="en-IN" dirty="0"/>
              <a:t>Switch sees the frame and updates its mapping table</a:t>
            </a:r>
          </a:p>
          <a:p>
            <a:endParaRPr lang="en-IN" dirty="0"/>
          </a:p>
          <a:p>
            <a:r>
              <a:rPr lang="en-IN" dirty="0"/>
              <a:t>The switch will send the frame only to 1.1.1</a:t>
            </a:r>
          </a:p>
        </p:txBody>
      </p:sp>
      <p:pic>
        <p:nvPicPr>
          <p:cNvPr id="5" name="Picture 4">
            <a:extLst>
              <a:ext uri="{FF2B5EF4-FFF2-40B4-BE49-F238E27FC236}">
                <a16:creationId xmlns:a16="http://schemas.microsoft.com/office/drawing/2014/main" id="{959CF4EB-2619-B74D-5B0D-EB7C7BE8AA0B}"/>
              </a:ext>
            </a:extLst>
          </p:cNvPr>
          <p:cNvPicPr>
            <a:picLocks noChangeAspect="1"/>
          </p:cNvPicPr>
          <p:nvPr/>
        </p:nvPicPr>
        <p:blipFill>
          <a:blip r:embed="rId2"/>
          <a:stretch>
            <a:fillRect/>
          </a:stretch>
        </p:blipFill>
        <p:spPr>
          <a:xfrm>
            <a:off x="8194207" y="271418"/>
            <a:ext cx="2933851" cy="1746340"/>
          </a:xfrm>
          <a:prstGeom prst="rect">
            <a:avLst/>
          </a:prstGeom>
        </p:spPr>
      </p:pic>
      <p:pic>
        <p:nvPicPr>
          <p:cNvPr id="8" name="Picture 7">
            <a:extLst>
              <a:ext uri="{FF2B5EF4-FFF2-40B4-BE49-F238E27FC236}">
                <a16:creationId xmlns:a16="http://schemas.microsoft.com/office/drawing/2014/main" id="{4B764794-7C58-736C-E0CF-3F829CFE3DD7}"/>
              </a:ext>
            </a:extLst>
          </p:cNvPr>
          <p:cNvPicPr>
            <a:picLocks noChangeAspect="1"/>
          </p:cNvPicPr>
          <p:nvPr/>
        </p:nvPicPr>
        <p:blipFill>
          <a:blip r:embed="rId3"/>
          <a:stretch>
            <a:fillRect/>
          </a:stretch>
        </p:blipFill>
        <p:spPr>
          <a:xfrm>
            <a:off x="8916574" y="2017758"/>
            <a:ext cx="2927500" cy="1428823"/>
          </a:xfrm>
          <a:prstGeom prst="rect">
            <a:avLst/>
          </a:prstGeom>
        </p:spPr>
      </p:pic>
      <p:pic>
        <p:nvPicPr>
          <p:cNvPr id="14" name="Picture 13">
            <a:extLst>
              <a:ext uri="{FF2B5EF4-FFF2-40B4-BE49-F238E27FC236}">
                <a16:creationId xmlns:a16="http://schemas.microsoft.com/office/drawing/2014/main" id="{3676EE0E-345A-6166-A2EC-59C1C2278658}"/>
              </a:ext>
            </a:extLst>
          </p:cNvPr>
          <p:cNvPicPr>
            <a:picLocks noChangeAspect="1"/>
          </p:cNvPicPr>
          <p:nvPr/>
        </p:nvPicPr>
        <p:blipFill>
          <a:blip r:embed="rId4"/>
          <a:stretch>
            <a:fillRect/>
          </a:stretch>
        </p:blipFill>
        <p:spPr>
          <a:xfrm>
            <a:off x="2341666" y="4345596"/>
            <a:ext cx="7734698" cy="1886047"/>
          </a:xfrm>
          <a:prstGeom prst="rect">
            <a:avLst/>
          </a:prstGeom>
        </p:spPr>
      </p:pic>
    </p:spTree>
    <p:extLst>
      <p:ext uri="{BB962C8B-B14F-4D97-AF65-F5344CB8AC3E}">
        <p14:creationId xmlns:p14="http://schemas.microsoft.com/office/powerpoint/2010/main" val="3196777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BEF1-8A78-6104-306A-2BF462C1C683}"/>
              </a:ext>
            </a:extLst>
          </p:cNvPr>
          <p:cNvSpPr>
            <a:spLocks noGrp="1"/>
          </p:cNvSpPr>
          <p:nvPr>
            <p:ph type="title"/>
          </p:nvPr>
        </p:nvSpPr>
        <p:spPr/>
        <p:txBody>
          <a:bodyPr/>
          <a:lstStyle/>
          <a:p>
            <a:r>
              <a:rPr lang="en-IN" dirty="0"/>
              <a:t>Router</a:t>
            </a:r>
          </a:p>
        </p:txBody>
      </p:sp>
      <p:sp>
        <p:nvSpPr>
          <p:cNvPr id="3" name="Content Placeholder 2">
            <a:extLst>
              <a:ext uri="{FF2B5EF4-FFF2-40B4-BE49-F238E27FC236}">
                <a16:creationId xmlns:a16="http://schemas.microsoft.com/office/drawing/2014/main" id="{934F4E30-D1B0-2D9A-6E4F-01DCB6E55D54}"/>
              </a:ext>
            </a:extLst>
          </p:cNvPr>
          <p:cNvSpPr>
            <a:spLocks noGrp="1"/>
          </p:cNvSpPr>
          <p:nvPr>
            <p:ph idx="1"/>
          </p:nvPr>
        </p:nvSpPr>
        <p:spPr/>
        <p:txBody>
          <a:bodyPr/>
          <a:lstStyle/>
          <a:p>
            <a:r>
              <a:rPr lang="en-IN" dirty="0"/>
              <a:t>A </a:t>
            </a:r>
            <a:r>
              <a:rPr lang="en-IN" b="1" dirty="0"/>
              <a:t>router</a:t>
            </a:r>
            <a:r>
              <a:rPr lang="en-IN" dirty="0"/>
              <a:t> works at layer 3 (network layer) and uses IP addresses to decide where to deliver packets</a:t>
            </a:r>
          </a:p>
          <a:p>
            <a:r>
              <a:rPr lang="en-IN" dirty="0"/>
              <a:t>Remember: A </a:t>
            </a:r>
            <a:r>
              <a:rPr lang="en-IN" b="1" dirty="0"/>
              <a:t>switch </a:t>
            </a:r>
            <a:r>
              <a:rPr lang="en-IN" dirty="0"/>
              <a:t>works at layer 2 (data link layer) and uses MAC addresses to decide where to deliver packets</a:t>
            </a:r>
          </a:p>
        </p:txBody>
      </p:sp>
      <p:graphicFrame>
        <p:nvGraphicFramePr>
          <p:cNvPr id="4" name="Table 4">
            <a:extLst>
              <a:ext uri="{FF2B5EF4-FFF2-40B4-BE49-F238E27FC236}">
                <a16:creationId xmlns:a16="http://schemas.microsoft.com/office/drawing/2014/main" id="{62DCC91B-1019-71FB-9B32-D86DBA9D8E6D}"/>
              </a:ext>
            </a:extLst>
          </p:cNvPr>
          <p:cNvGraphicFramePr>
            <a:graphicFrameLocks noGrp="1"/>
          </p:cNvGraphicFramePr>
          <p:nvPr/>
        </p:nvGraphicFramePr>
        <p:xfrm>
          <a:off x="1415551" y="3771090"/>
          <a:ext cx="8127999" cy="13716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420643177"/>
                    </a:ext>
                  </a:extLst>
                </a:gridCol>
                <a:gridCol w="2709333">
                  <a:extLst>
                    <a:ext uri="{9D8B030D-6E8A-4147-A177-3AD203B41FA5}">
                      <a16:colId xmlns:a16="http://schemas.microsoft.com/office/drawing/2014/main" val="304873186"/>
                    </a:ext>
                  </a:extLst>
                </a:gridCol>
                <a:gridCol w="2709333">
                  <a:extLst>
                    <a:ext uri="{9D8B030D-6E8A-4147-A177-3AD203B41FA5}">
                      <a16:colId xmlns:a16="http://schemas.microsoft.com/office/drawing/2014/main" val="852260358"/>
                    </a:ext>
                  </a:extLst>
                </a:gridCol>
              </a:tblGrid>
              <a:tr h="370840">
                <a:tc>
                  <a:txBody>
                    <a:bodyPr/>
                    <a:lstStyle/>
                    <a:p>
                      <a:r>
                        <a:rPr lang="en-IN" sz="2400" dirty="0"/>
                        <a:t>Device</a:t>
                      </a:r>
                    </a:p>
                  </a:txBody>
                  <a:tcPr/>
                </a:tc>
                <a:tc>
                  <a:txBody>
                    <a:bodyPr/>
                    <a:lstStyle/>
                    <a:p>
                      <a:r>
                        <a:rPr lang="en-IN" sz="2400" dirty="0"/>
                        <a:t>Layer</a:t>
                      </a:r>
                    </a:p>
                  </a:txBody>
                  <a:tcPr/>
                </a:tc>
                <a:tc>
                  <a:txBody>
                    <a:bodyPr/>
                    <a:lstStyle/>
                    <a:p>
                      <a:r>
                        <a:rPr lang="en-IN" sz="2400" dirty="0"/>
                        <a:t>Uses</a:t>
                      </a:r>
                    </a:p>
                  </a:txBody>
                  <a:tcPr/>
                </a:tc>
                <a:extLst>
                  <a:ext uri="{0D108BD9-81ED-4DB2-BD59-A6C34878D82A}">
                    <a16:rowId xmlns:a16="http://schemas.microsoft.com/office/drawing/2014/main" val="154165153"/>
                  </a:ext>
                </a:extLst>
              </a:tr>
              <a:tr h="370840">
                <a:tc>
                  <a:txBody>
                    <a:bodyPr/>
                    <a:lstStyle/>
                    <a:p>
                      <a:r>
                        <a:rPr lang="en-IN" sz="2400" dirty="0"/>
                        <a:t>Router</a:t>
                      </a:r>
                    </a:p>
                  </a:txBody>
                  <a:tcPr/>
                </a:tc>
                <a:tc>
                  <a:txBody>
                    <a:bodyPr/>
                    <a:lstStyle/>
                    <a:p>
                      <a:r>
                        <a:rPr lang="en-IN" sz="2400" dirty="0"/>
                        <a:t>3 (Network)</a:t>
                      </a:r>
                    </a:p>
                  </a:txBody>
                  <a:tcPr/>
                </a:tc>
                <a:tc>
                  <a:txBody>
                    <a:bodyPr/>
                    <a:lstStyle/>
                    <a:p>
                      <a:r>
                        <a:rPr lang="en-IN" sz="2400" dirty="0"/>
                        <a:t>IP addresses</a:t>
                      </a:r>
                    </a:p>
                  </a:txBody>
                  <a:tcPr/>
                </a:tc>
                <a:extLst>
                  <a:ext uri="{0D108BD9-81ED-4DB2-BD59-A6C34878D82A}">
                    <a16:rowId xmlns:a16="http://schemas.microsoft.com/office/drawing/2014/main" val="2220421744"/>
                  </a:ext>
                </a:extLst>
              </a:tr>
              <a:tr h="370840">
                <a:tc>
                  <a:txBody>
                    <a:bodyPr/>
                    <a:lstStyle/>
                    <a:p>
                      <a:r>
                        <a:rPr lang="en-IN" sz="2400" dirty="0"/>
                        <a:t>Switch</a:t>
                      </a:r>
                    </a:p>
                  </a:txBody>
                  <a:tcPr/>
                </a:tc>
                <a:tc>
                  <a:txBody>
                    <a:bodyPr/>
                    <a:lstStyle/>
                    <a:p>
                      <a:r>
                        <a:rPr lang="en-IN" sz="2400" dirty="0"/>
                        <a:t>2 (Data link)</a:t>
                      </a:r>
                    </a:p>
                  </a:txBody>
                  <a:tcPr/>
                </a:tc>
                <a:tc>
                  <a:txBody>
                    <a:bodyPr/>
                    <a:lstStyle/>
                    <a:p>
                      <a:r>
                        <a:rPr lang="en-IN" sz="2400" dirty="0"/>
                        <a:t>MAC addresses</a:t>
                      </a:r>
                    </a:p>
                  </a:txBody>
                  <a:tcPr/>
                </a:tc>
                <a:extLst>
                  <a:ext uri="{0D108BD9-81ED-4DB2-BD59-A6C34878D82A}">
                    <a16:rowId xmlns:a16="http://schemas.microsoft.com/office/drawing/2014/main" val="1508795956"/>
                  </a:ext>
                </a:extLst>
              </a:tr>
            </a:tbl>
          </a:graphicData>
        </a:graphic>
      </p:graphicFrame>
    </p:spTree>
    <p:extLst>
      <p:ext uri="{BB962C8B-B14F-4D97-AF65-F5344CB8AC3E}">
        <p14:creationId xmlns:p14="http://schemas.microsoft.com/office/powerpoint/2010/main" val="4257780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D33C9-1439-332A-B574-F298F1A81A60}"/>
              </a:ext>
            </a:extLst>
          </p:cNvPr>
          <p:cNvSpPr>
            <a:spLocks noGrp="1"/>
          </p:cNvSpPr>
          <p:nvPr>
            <p:ph type="title"/>
          </p:nvPr>
        </p:nvSpPr>
        <p:spPr/>
        <p:txBody>
          <a:bodyPr/>
          <a:lstStyle/>
          <a:p>
            <a:r>
              <a:rPr lang="en-IN" dirty="0"/>
              <a:t>Routing</a:t>
            </a:r>
          </a:p>
        </p:txBody>
      </p:sp>
      <p:sp>
        <p:nvSpPr>
          <p:cNvPr id="3" name="Content Placeholder 2">
            <a:extLst>
              <a:ext uri="{FF2B5EF4-FFF2-40B4-BE49-F238E27FC236}">
                <a16:creationId xmlns:a16="http://schemas.microsoft.com/office/drawing/2014/main" id="{82B40491-8559-859E-ACF6-42CDE44D680E}"/>
              </a:ext>
            </a:extLst>
          </p:cNvPr>
          <p:cNvSpPr>
            <a:spLocks noGrp="1"/>
          </p:cNvSpPr>
          <p:nvPr>
            <p:ph idx="1"/>
          </p:nvPr>
        </p:nvSpPr>
        <p:spPr/>
        <p:txBody>
          <a:bodyPr/>
          <a:lstStyle/>
          <a:p>
            <a:r>
              <a:rPr lang="en-US" dirty="0"/>
              <a:t>Routing means taking a packet from one device and sending it through the network to another device </a:t>
            </a:r>
            <a:r>
              <a:rPr lang="en-US" u="sng" dirty="0"/>
              <a:t>on a different network</a:t>
            </a:r>
          </a:p>
          <a:p>
            <a:endParaRPr lang="en-IN" u="sng" dirty="0"/>
          </a:p>
          <a:p>
            <a:r>
              <a:rPr lang="en-US" dirty="0"/>
              <a:t>Switching means taking a packet from one device and sending it through the network to another device </a:t>
            </a:r>
            <a:r>
              <a:rPr lang="en-US" u="sng" dirty="0"/>
              <a:t>on the same network</a:t>
            </a:r>
          </a:p>
          <a:p>
            <a:endParaRPr lang="en-US" u="sng" dirty="0"/>
          </a:p>
          <a:p>
            <a:r>
              <a:rPr lang="en-US" dirty="0"/>
              <a:t>A switch can be used for sending traffic </a:t>
            </a:r>
            <a:r>
              <a:rPr lang="en-US" u="sng" dirty="0"/>
              <a:t>inside a network</a:t>
            </a:r>
          </a:p>
          <a:p>
            <a:r>
              <a:rPr lang="en-US" dirty="0"/>
              <a:t>For sending traffic </a:t>
            </a:r>
            <a:r>
              <a:rPr lang="en-US" u="sng" dirty="0"/>
              <a:t>outside a network</a:t>
            </a:r>
            <a:r>
              <a:rPr lang="en-US" dirty="0"/>
              <a:t> we need a router</a:t>
            </a:r>
          </a:p>
          <a:p>
            <a:endParaRPr lang="en-IN" u="sng" dirty="0"/>
          </a:p>
        </p:txBody>
      </p:sp>
    </p:spTree>
    <p:extLst>
      <p:ext uri="{BB962C8B-B14F-4D97-AF65-F5344CB8AC3E}">
        <p14:creationId xmlns:p14="http://schemas.microsoft.com/office/powerpoint/2010/main" val="4082726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77A4-D858-3B0F-57FA-2A18D039E044}"/>
              </a:ext>
            </a:extLst>
          </p:cNvPr>
          <p:cNvSpPr>
            <a:spLocks noGrp="1"/>
          </p:cNvSpPr>
          <p:nvPr>
            <p:ph type="title"/>
          </p:nvPr>
        </p:nvSpPr>
        <p:spPr/>
        <p:txBody>
          <a:bodyPr/>
          <a:lstStyle/>
          <a:p>
            <a:r>
              <a:rPr lang="en-IN" dirty="0"/>
              <a:t>Routing Example</a:t>
            </a:r>
          </a:p>
        </p:txBody>
      </p:sp>
      <p:sp>
        <p:nvSpPr>
          <p:cNvPr id="3" name="Content Placeholder 2">
            <a:extLst>
              <a:ext uri="{FF2B5EF4-FFF2-40B4-BE49-F238E27FC236}">
                <a16:creationId xmlns:a16="http://schemas.microsoft.com/office/drawing/2014/main" id="{23DDC5DC-7261-D36C-C923-D2E8B29F37AB}"/>
              </a:ext>
            </a:extLst>
          </p:cNvPr>
          <p:cNvSpPr>
            <a:spLocks noGrp="1"/>
          </p:cNvSpPr>
          <p:nvPr>
            <p:ph idx="1"/>
          </p:nvPr>
        </p:nvSpPr>
        <p:spPr/>
        <p:txBody>
          <a:bodyPr>
            <a:normAutofit lnSpcReduction="10000"/>
          </a:bodyPr>
          <a:lstStyle/>
          <a:p>
            <a:r>
              <a:rPr lang="en-US" dirty="0"/>
              <a:t>Host A and B are on different networks</a:t>
            </a:r>
          </a:p>
          <a:p>
            <a:r>
              <a:rPr lang="en-US" dirty="0"/>
              <a:t>On a command prompt, the user types ping 172.16.20.2</a:t>
            </a:r>
          </a:p>
          <a:p>
            <a:r>
              <a:rPr lang="en-US" dirty="0"/>
              <a:t>A packet is generated on the Host A machine using the Internet Protocol (IP)</a:t>
            </a:r>
          </a:p>
          <a:p>
            <a:r>
              <a:rPr lang="en-US" dirty="0"/>
              <a:t>Host A sends this packet to the router</a:t>
            </a:r>
          </a:p>
          <a:p>
            <a:r>
              <a:rPr lang="en-US" dirty="0"/>
              <a:t>The router opens the packet and understands that the destination host B is not on the same network</a:t>
            </a:r>
          </a:p>
          <a:p>
            <a:r>
              <a:rPr lang="en-US" dirty="0"/>
              <a:t>Router forwards the packet to host B</a:t>
            </a:r>
          </a:p>
          <a:p>
            <a:r>
              <a:rPr lang="en-US" i="1" dirty="0"/>
              <a:t>Note: Several additional steps are needed for this, which are not described here for simplicity</a:t>
            </a:r>
          </a:p>
          <a:p>
            <a:endParaRPr lang="en-US" dirty="0"/>
          </a:p>
          <a:p>
            <a:endParaRPr lang="en-IN" dirty="0"/>
          </a:p>
        </p:txBody>
      </p:sp>
      <p:pic>
        <p:nvPicPr>
          <p:cNvPr id="5" name="Picture 4">
            <a:extLst>
              <a:ext uri="{FF2B5EF4-FFF2-40B4-BE49-F238E27FC236}">
                <a16:creationId xmlns:a16="http://schemas.microsoft.com/office/drawing/2014/main" id="{CF7896D7-E768-1441-02E5-AFFC80CC7640}"/>
              </a:ext>
            </a:extLst>
          </p:cNvPr>
          <p:cNvPicPr>
            <a:picLocks noChangeAspect="1"/>
          </p:cNvPicPr>
          <p:nvPr/>
        </p:nvPicPr>
        <p:blipFill>
          <a:blip r:embed="rId2"/>
          <a:stretch>
            <a:fillRect/>
          </a:stretch>
        </p:blipFill>
        <p:spPr>
          <a:xfrm>
            <a:off x="5261225" y="117443"/>
            <a:ext cx="6092575" cy="1820926"/>
          </a:xfrm>
          <a:prstGeom prst="rect">
            <a:avLst/>
          </a:prstGeom>
        </p:spPr>
      </p:pic>
      <p:sp>
        <p:nvSpPr>
          <p:cNvPr id="6" name="TextBox 5">
            <a:extLst>
              <a:ext uri="{FF2B5EF4-FFF2-40B4-BE49-F238E27FC236}">
                <a16:creationId xmlns:a16="http://schemas.microsoft.com/office/drawing/2014/main" id="{D03C5C06-2052-06CD-B661-06F8C4FBF895}"/>
              </a:ext>
            </a:extLst>
          </p:cNvPr>
          <p:cNvSpPr txBox="1"/>
          <p:nvPr/>
        </p:nvSpPr>
        <p:spPr>
          <a:xfrm>
            <a:off x="10520737" y="149637"/>
            <a:ext cx="626724" cy="369332"/>
          </a:xfrm>
          <a:prstGeom prst="rect">
            <a:avLst/>
          </a:prstGeom>
          <a:noFill/>
        </p:spPr>
        <p:txBody>
          <a:bodyPr wrap="square" rtlCol="0">
            <a:spAutoFit/>
          </a:bodyPr>
          <a:lstStyle/>
          <a:p>
            <a:r>
              <a:rPr lang="en-IN" dirty="0"/>
              <a:t>B</a:t>
            </a:r>
          </a:p>
        </p:txBody>
      </p:sp>
    </p:spTree>
    <p:extLst>
      <p:ext uri="{BB962C8B-B14F-4D97-AF65-F5344CB8AC3E}">
        <p14:creationId xmlns:p14="http://schemas.microsoft.com/office/powerpoint/2010/main" val="25200774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E6E26-3F27-6640-6E7B-F1FAF9955458}"/>
              </a:ext>
            </a:extLst>
          </p:cNvPr>
          <p:cNvSpPr>
            <a:spLocks noGrp="1"/>
          </p:cNvSpPr>
          <p:nvPr>
            <p:ph type="title"/>
          </p:nvPr>
        </p:nvSpPr>
        <p:spPr/>
        <p:txBody>
          <a:bodyPr/>
          <a:lstStyle/>
          <a:p>
            <a:r>
              <a:rPr lang="en-IN" dirty="0"/>
              <a:t>Routing Table</a:t>
            </a:r>
          </a:p>
        </p:txBody>
      </p:sp>
      <p:sp>
        <p:nvSpPr>
          <p:cNvPr id="3" name="Content Placeholder 2">
            <a:extLst>
              <a:ext uri="{FF2B5EF4-FFF2-40B4-BE49-F238E27FC236}">
                <a16:creationId xmlns:a16="http://schemas.microsoft.com/office/drawing/2014/main" id="{2AFB5849-8ED2-995C-BF19-89171621F8B9}"/>
              </a:ext>
            </a:extLst>
          </p:cNvPr>
          <p:cNvSpPr>
            <a:spLocks noGrp="1"/>
          </p:cNvSpPr>
          <p:nvPr>
            <p:ph idx="1"/>
          </p:nvPr>
        </p:nvSpPr>
        <p:spPr/>
        <p:txBody>
          <a:bodyPr/>
          <a:lstStyle/>
          <a:p>
            <a:r>
              <a:rPr lang="en-IN" dirty="0"/>
              <a:t>To perform routing, a router needs to build a </a:t>
            </a:r>
            <a:r>
              <a:rPr lang="en-IN" b="1" dirty="0"/>
              <a:t>routing table</a:t>
            </a:r>
            <a:r>
              <a:rPr lang="en-IN" dirty="0"/>
              <a:t> – Initial state</a:t>
            </a:r>
          </a:p>
        </p:txBody>
      </p:sp>
      <p:pic>
        <p:nvPicPr>
          <p:cNvPr id="5" name="Picture 4">
            <a:extLst>
              <a:ext uri="{FF2B5EF4-FFF2-40B4-BE49-F238E27FC236}">
                <a16:creationId xmlns:a16="http://schemas.microsoft.com/office/drawing/2014/main" id="{B1DEC4E4-10CB-ECBF-F32D-41673F20A49A}"/>
              </a:ext>
            </a:extLst>
          </p:cNvPr>
          <p:cNvPicPr>
            <a:picLocks noChangeAspect="1"/>
          </p:cNvPicPr>
          <p:nvPr/>
        </p:nvPicPr>
        <p:blipFill>
          <a:blip r:embed="rId2"/>
          <a:stretch>
            <a:fillRect/>
          </a:stretch>
        </p:blipFill>
        <p:spPr>
          <a:xfrm>
            <a:off x="2254274" y="2377174"/>
            <a:ext cx="8297286" cy="4302896"/>
          </a:xfrm>
          <a:prstGeom prst="rect">
            <a:avLst/>
          </a:prstGeom>
        </p:spPr>
      </p:pic>
    </p:spTree>
    <p:extLst>
      <p:ext uri="{BB962C8B-B14F-4D97-AF65-F5344CB8AC3E}">
        <p14:creationId xmlns:p14="http://schemas.microsoft.com/office/powerpoint/2010/main" val="33379470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E6E26-3F27-6640-6E7B-F1FAF9955458}"/>
              </a:ext>
            </a:extLst>
          </p:cNvPr>
          <p:cNvSpPr>
            <a:spLocks noGrp="1"/>
          </p:cNvSpPr>
          <p:nvPr>
            <p:ph type="title"/>
          </p:nvPr>
        </p:nvSpPr>
        <p:spPr/>
        <p:txBody>
          <a:bodyPr/>
          <a:lstStyle/>
          <a:p>
            <a:r>
              <a:rPr lang="en-IN" dirty="0"/>
              <a:t>Routing Table after it is Updated</a:t>
            </a:r>
          </a:p>
        </p:txBody>
      </p:sp>
      <p:sp>
        <p:nvSpPr>
          <p:cNvPr id="3" name="Content Placeholder 2">
            <a:extLst>
              <a:ext uri="{FF2B5EF4-FFF2-40B4-BE49-F238E27FC236}">
                <a16:creationId xmlns:a16="http://schemas.microsoft.com/office/drawing/2014/main" id="{2AFB5849-8ED2-995C-BF19-89171621F8B9}"/>
              </a:ext>
            </a:extLst>
          </p:cNvPr>
          <p:cNvSpPr>
            <a:spLocks noGrp="1"/>
          </p:cNvSpPr>
          <p:nvPr>
            <p:ph idx="1"/>
          </p:nvPr>
        </p:nvSpPr>
        <p:spPr/>
        <p:txBody>
          <a:bodyPr/>
          <a:lstStyle/>
          <a:p>
            <a:r>
              <a:rPr lang="en-IN" dirty="0"/>
              <a:t>Called as </a:t>
            </a:r>
            <a:r>
              <a:rPr lang="en-IN" b="1" dirty="0"/>
              <a:t>converged</a:t>
            </a:r>
            <a:r>
              <a:rPr lang="en-IN" dirty="0"/>
              <a:t> routing table</a:t>
            </a:r>
          </a:p>
        </p:txBody>
      </p:sp>
      <p:pic>
        <p:nvPicPr>
          <p:cNvPr id="6" name="Picture 5">
            <a:extLst>
              <a:ext uri="{FF2B5EF4-FFF2-40B4-BE49-F238E27FC236}">
                <a16:creationId xmlns:a16="http://schemas.microsoft.com/office/drawing/2014/main" id="{A65AE4CA-20D7-F5B5-7D1D-AD45BF1CCA5A}"/>
              </a:ext>
            </a:extLst>
          </p:cNvPr>
          <p:cNvPicPr>
            <a:picLocks noChangeAspect="1"/>
          </p:cNvPicPr>
          <p:nvPr/>
        </p:nvPicPr>
        <p:blipFill>
          <a:blip r:embed="rId2"/>
          <a:stretch>
            <a:fillRect/>
          </a:stretch>
        </p:blipFill>
        <p:spPr>
          <a:xfrm>
            <a:off x="1637918" y="2271579"/>
            <a:ext cx="8916163" cy="4743744"/>
          </a:xfrm>
          <a:prstGeom prst="rect">
            <a:avLst/>
          </a:prstGeom>
        </p:spPr>
      </p:pic>
    </p:spTree>
    <p:extLst>
      <p:ext uri="{BB962C8B-B14F-4D97-AF65-F5344CB8AC3E}">
        <p14:creationId xmlns:p14="http://schemas.microsoft.com/office/powerpoint/2010/main" val="4218454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1011-24A2-5248-2DE6-47B095B0997B}"/>
              </a:ext>
            </a:extLst>
          </p:cNvPr>
          <p:cNvSpPr>
            <a:spLocks noGrp="1"/>
          </p:cNvSpPr>
          <p:nvPr>
            <p:ph type="title"/>
          </p:nvPr>
        </p:nvSpPr>
        <p:spPr/>
        <p:txBody>
          <a:bodyPr/>
          <a:lstStyle/>
          <a:p>
            <a:r>
              <a:rPr lang="en-IN" dirty="0"/>
              <a:t>OSI</a:t>
            </a:r>
          </a:p>
        </p:txBody>
      </p:sp>
      <p:sp>
        <p:nvSpPr>
          <p:cNvPr id="3" name="Content Placeholder 2">
            <a:extLst>
              <a:ext uri="{FF2B5EF4-FFF2-40B4-BE49-F238E27FC236}">
                <a16:creationId xmlns:a16="http://schemas.microsoft.com/office/drawing/2014/main" id="{628CE505-8932-D305-676F-8B5AAC0510C2}"/>
              </a:ext>
            </a:extLst>
          </p:cNvPr>
          <p:cNvSpPr>
            <a:spLocks noGrp="1"/>
          </p:cNvSpPr>
          <p:nvPr>
            <p:ph idx="1"/>
          </p:nvPr>
        </p:nvSpPr>
        <p:spPr/>
        <p:txBody>
          <a:bodyPr/>
          <a:lstStyle/>
          <a:p>
            <a:r>
              <a:rPr lang="en-IN" b="1" dirty="0"/>
              <a:t>Open Systems Interconnection</a:t>
            </a:r>
          </a:p>
          <a:p>
            <a:r>
              <a:rPr lang="en-IN" dirty="0"/>
              <a:t>Good in theory, not used in practice</a:t>
            </a:r>
          </a:p>
          <a:p>
            <a:r>
              <a:rPr lang="en-IN" dirty="0"/>
              <a:t>Contains 7 layers</a:t>
            </a:r>
          </a:p>
          <a:p>
            <a:r>
              <a:rPr lang="en-IN" dirty="0"/>
              <a:t>Sometimes also called ISO/OSI</a:t>
            </a:r>
          </a:p>
        </p:txBody>
      </p:sp>
    </p:spTree>
    <p:extLst>
      <p:ext uri="{BB962C8B-B14F-4D97-AF65-F5344CB8AC3E}">
        <p14:creationId xmlns:p14="http://schemas.microsoft.com/office/powerpoint/2010/main" val="307664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81F2C-FC4E-20E8-CF64-54B43E46FDD7}"/>
              </a:ext>
            </a:extLst>
          </p:cNvPr>
          <p:cNvSpPr>
            <a:spLocks noGrp="1"/>
          </p:cNvSpPr>
          <p:nvPr>
            <p:ph type="title"/>
          </p:nvPr>
        </p:nvSpPr>
        <p:spPr/>
        <p:txBody>
          <a:bodyPr/>
          <a:lstStyle/>
          <a:p>
            <a:r>
              <a:rPr lang="en-IN" dirty="0"/>
              <a:t>Hubs versus Switches versus Routers</a:t>
            </a:r>
          </a:p>
        </p:txBody>
      </p:sp>
      <p:sp>
        <p:nvSpPr>
          <p:cNvPr id="3" name="Content Placeholder 2">
            <a:extLst>
              <a:ext uri="{FF2B5EF4-FFF2-40B4-BE49-F238E27FC236}">
                <a16:creationId xmlns:a16="http://schemas.microsoft.com/office/drawing/2014/main" id="{01EF93F8-79D7-BF26-D761-0BC1F9850FB4}"/>
              </a:ext>
            </a:extLst>
          </p:cNvPr>
          <p:cNvSpPr>
            <a:spLocks noGrp="1"/>
          </p:cNvSpPr>
          <p:nvPr>
            <p:ph idx="1"/>
          </p:nvPr>
        </p:nvSpPr>
        <p:spPr/>
        <p:txBody>
          <a:bodyPr>
            <a:normAutofit/>
          </a:bodyPr>
          <a:lstStyle/>
          <a:p>
            <a:endParaRPr lang="en-IN" dirty="0"/>
          </a:p>
        </p:txBody>
      </p:sp>
      <p:graphicFrame>
        <p:nvGraphicFramePr>
          <p:cNvPr id="4" name="Table 4">
            <a:extLst>
              <a:ext uri="{FF2B5EF4-FFF2-40B4-BE49-F238E27FC236}">
                <a16:creationId xmlns:a16="http://schemas.microsoft.com/office/drawing/2014/main" id="{3AA54DBA-9A3C-F084-1B27-6CF2BE69E815}"/>
              </a:ext>
            </a:extLst>
          </p:cNvPr>
          <p:cNvGraphicFramePr>
            <a:graphicFrameLocks noGrp="1"/>
          </p:cNvGraphicFramePr>
          <p:nvPr/>
        </p:nvGraphicFramePr>
        <p:xfrm>
          <a:off x="452062" y="1541124"/>
          <a:ext cx="11291298" cy="4856500"/>
        </p:xfrm>
        <a:graphic>
          <a:graphicData uri="http://schemas.openxmlformats.org/drawingml/2006/table">
            <a:tbl>
              <a:tblPr firstRow="1" bandRow="1">
                <a:tableStyleId>{5C22544A-7EE6-4342-B048-85BDC9FD1C3A}</a:tableStyleId>
              </a:tblPr>
              <a:tblGrid>
                <a:gridCol w="3763766">
                  <a:extLst>
                    <a:ext uri="{9D8B030D-6E8A-4147-A177-3AD203B41FA5}">
                      <a16:colId xmlns:a16="http://schemas.microsoft.com/office/drawing/2014/main" val="3846452234"/>
                    </a:ext>
                  </a:extLst>
                </a:gridCol>
                <a:gridCol w="3763766">
                  <a:extLst>
                    <a:ext uri="{9D8B030D-6E8A-4147-A177-3AD203B41FA5}">
                      <a16:colId xmlns:a16="http://schemas.microsoft.com/office/drawing/2014/main" val="4090830739"/>
                    </a:ext>
                  </a:extLst>
                </a:gridCol>
                <a:gridCol w="3763766">
                  <a:extLst>
                    <a:ext uri="{9D8B030D-6E8A-4147-A177-3AD203B41FA5}">
                      <a16:colId xmlns:a16="http://schemas.microsoft.com/office/drawing/2014/main" val="1946536835"/>
                    </a:ext>
                  </a:extLst>
                </a:gridCol>
              </a:tblGrid>
              <a:tr h="485650">
                <a:tc>
                  <a:txBody>
                    <a:bodyPr/>
                    <a:lstStyle/>
                    <a:p>
                      <a:r>
                        <a:rPr lang="en-IN" sz="2400" dirty="0"/>
                        <a:t>Hub</a:t>
                      </a:r>
                    </a:p>
                  </a:txBody>
                  <a:tcPr/>
                </a:tc>
                <a:tc>
                  <a:txBody>
                    <a:bodyPr/>
                    <a:lstStyle/>
                    <a:p>
                      <a:r>
                        <a:rPr lang="en-IN" sz="2400" dirty="0"/>
                        <a:t>Switch</a:t>
                      </a:r>
                    </a:p>
                  </a:txBody>
                  <a:tcPr/>
                </a:tc>
                <a:tc>
                  <a:txBody>
                    <a:bodyPr/>
                    <a:lstStyle/>
                    <a:p>
                      <a:r>
                        <a:rPr lang="en-IN" sz="2400" dirty="0"/>
                        <a:t>Router</a:t>
                      </a:r>
                    </a:p>
                  </a:txBody>
                  <a:tcPr/>
                </a:tc>
                <a:extLst>
                  <a:ext uri="{0D108BD9-81ED-4DB2-BD59-A6C34878D82A}">
                    <a16:rowId xmlns:a16="http://schemas.microsoft.com/office/drawing/2014/main" val="3423254463"/>
                  </a:ext>
                </a:extLst>
              </a:tr>
              <a:tr h="874170">
                <a:tc>
                  <a:txBody>
                    <a:bodyPr/>
                    <a:lstStyle/>
                    <a:p>
                      <a:r>
                        <a:rPr lang="en-IN" sz="2400" dirty="0"/>
                        <a:t>Operates at layer 1 (Physical layer)</a:t>
                      </a:r>
                    </a:p>
                  </a:txBody>
                  <a:tcPr/>
                </a:tc>
                <a:tc>
                  <a:txBody>
                    <a:bodyPr/>
                    <a:lstStyle/>
                    <a:p>
                      <a:r>
                        <a:rPr lang="en-IN" sz="2400" dirty="0"/>
                        <a:t>Operates at layer 2 (Data link layer)</a:t>
                      </a:r>
                    </a:p>
                  </a:txBody>
                  <a:tcPr/>
                </a:tc>
                <a:tc>
                  <a:txBody>
                    <a:bodyPr/>
                    <a:lstStyle/>
                    <a:p>
                      <a:r>
                        <a:rPr lang="en-IN" sz="2400" dirty="0"/>
                        <a:t>Operates at layer 3 (Network layer)</a:t>
                      </a:r>
                    </a:p>
                  </a:txBody>
                  <a:tcPr/>
                </a:tc>
                <a:extLst>
                  <a:ext uri="{0D108BD9-81ED-4DB2-BD59-A6C34878D82A}">
                    <a16:rowId xmlns:a16="http://schemas.microsoft.com/office/drawing/2014/main" val="1935800801"/>
                  </a:ext>
                </a:extLst>
              </a:tr>
              <a:tr h="485650">
                <a:tc>
                  <a:txBody>
                    <a:bodyPr/>
                    <a:lstStyle/>
                    <a:p>
                      <a:r>
                        <a:rPr lang="en-IN" sz="2400" dirty="0"/>
                        <a:t>Works inside a LAN</a:t>
                      </a:r>
                    </a:p>
                  </a:txBody>
                  <a:tcPr/>
                </a:tc>
                <a:tc>
                  <a:txBody>
                    <a:bodyPr/>
                    <a:lstStyle/>
                    <a:p>
                      <a:r>
                        <a:rPr lang="en-IN" sz="2400" dirty="0"/>
                        <a:t>Works inside a LAN</a:t>
                      </a:r>
                    </a:p>
                  </a:txBody>
                  <a:tcPr/>
                </a:tc>
                <a:tc>
                  <a:txBody>
                    <a:bodyPr/>
                    <a:lstStyle/>
                    <a:p>
                      <a:r>
                        <a:rPr lang="en-IN" sz="2400" dirty="0"/>
                        <a:t>Works across networks</a:t>
                      </a:r>
                    </a:p>
                  </a:txBody>
                  <a:tcPr/>
                </a:tc>
                <a:extLst>
                  <a:ext uri="{0D108BD9-81ED-4DB2-BD59-A6C34878D82A}">
                    <a16:rowId xmlns:a16="http://schemas.microsoft.com/office/drawing/2014/main" val="3792875890"/>
                  </a:ext>
                </a:extLst>
              </a:tr>
              <a:tr h="874170">
                <a:tc>
                  <a:txBody>
                    <a:bodyPr/>
                    <a:lstStyle/>
                    <a:p>
                      <a:r>
                        <a:rPr lang="en-IN" sz="2400" dirty="0"/>
                        <a:t>Generally works only for Ethernet</a:t>
                      </a:r>
                    </a:p>
                  </a:txBody>
                  <a:tcPr/>
                </a:tc>
                <a:tc>
                  <a:txBody>
                    <a:bodyPr/>
                    <a:lstStyle/>
                    <a:p>
                      <a:r>
                        <a:rPr lang="en-IN" sz="2400" dirty="0"/>
                        <a:t>Generally works only for Ethernet</a:t>
                      </a:r>
                    </a:p>
                  </a:txBody>
                  <a:tcPr/>
                </a:tc>
                <a:tc>
                  <a:txBody>
                    <a:bodyPr/>
                    <a:lstStyle/>
                    <a:p>
                      <a:r>
                        <a:rPr lang="en-IN" sz="2400" dirty="0"/>
                        <a:t>Supports Ethernet, ISDN, ADSL, etc</a:t>
                      </a:r>
                    </a:p>
                  </a:txBody>
                  <a:tcPr/>
                </a:tc>
                <a:extLst>
                  <a:ext uri="{0D108BD9-81ED-4DB2-BD59-A6C34878D82A}">
                    <a16:rowId xmlns:a16="http://schemas.microsoft.com/office/drawing/2014/main" val="2342417813"/>
                  </a:ext>
                </a:extLst>
              </a:tr>
              <a:tr h="485650">
                <a:tc>
                  <a:txBody>
                    <a:bodyPr/>
                    <a:lstStyle/>
                    <a:p>
                      <a:r>
                        <a:rPr lang="en-IN" sz="2400" dirty="0"/>
                        <a:t>Has many ports</a:t>
                      </a:r>
                    </a:p>
                  </a:txBody>
                  <a:tcPr/>
                </a:tc>
                <a:tc>
                  <a:txBody>
                    <a:bodyPr/>
                    <a:lstStyle/>
                    <a:p>
                      <a:r>
                        <a:rPr lang="en-IN" sz="2400" dirty="0"/>
                        <a:t>Has more ports</a:t>
                      </a:r>
                    </a:p>
                  </a:txBody>
                  <a:tcPr/>
                </a:tc>
                <a:tc>
                  <a:txBody>
                    <a:bodyPr/>
                    <a:lstStyle/>
                    <a:p>
                      <a:r>
                        <a:rPr lang="en-IN" sz="2400" dirty="0"/>
                        <a:t>Has less ports</a:t>
                      </a:r>
                    </a:p>
                  </a:txBody>
                  <a:tcPr/>
                </a:tc>
                <a:extLst>
                  <a:ext uri="{0D108BD9-81ED-4DB2-BD59-A6C34878D82A}">
                    <a16:rowId xmlns:a16="http://schemas.microsoft.com/office/drawing/2014/main" val="2135001613"/>
                  </a:ext>
                </a:extLst>
              </a:tr>
              <a:tr h="1651210">
                <a:tc>
                  <a:txBody>
                    <a:bodyPr/>
                    <a:lstStyle/>
                    <a:p>
                      <a:r>
                        <a:rPr lang="en-IN" sz="2400" dirty="0"/>
                        <a:t>A dumb device – floods out all the ports; so does not know about MAC or IP addresses</a:t>
                      </a:r>
                    </a:p>
                  </a:txBody>
                  <a:tcPr/>
                </a:tc>
                <a:tc>
                  <a:txBody>
                    <a:bodyPr/>
                    <a:lstStyle/>
                    <a:p>
                      <a:r>
                        <a:rPr lang="en-IN" sz="2400" dirty="0"/>
                        <a:t>Works with MAC addresses</a:t>
                      </a:r>
                    </a:p>
                  </a:txBody>
                  <a:tcPr/>
                </a:tc>
                <a:tc>
                  <a:txBody>
                    <a:bodyPr/>
                    <a:lstStyle/>
                    <a:p>
                      <a:r>
                        <a:rPr lang="en-IN" sz="2400" dirty="0"/>
                        <a:t>Woks with IP addresses</a:t>
                      </a:r>
                    </a:p>
                  </a:txBody>
                  <a:tcPr/>
                </a:tc>
                <a:extLst>
                  <a:ext uri="{0D108BD9-81ED-4DB2-BD59-A6C34878D82A}">
                    <a16:rowId xmlns:a16="http://schemas.microsoft.com/office/drawing/2014/main" val="2417339038"/>
                  </a:ext>
                </a:extLst>
              </a:tr>
            </a:tbl>
          </a:graphicData>
        </a:graphic>
      </p:graphicFrame>
    </p:spTree>
    <p:extLst>
      <p:ext uri="{BB962C8B-B14F-4D97-AF65-F5344CB8AC3E}">
        <p14:creationId xmlns:p14="http://schemas.microsoft.com/office/powerpoint/2010/main" val="4919245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3FA1-7C67-6D8F-9BF9-F1862AEB7CA4}"/>
              </a:ext>
            </a:extLst>
          </p:cNvPr>
          <p:cNvSpPr>
            <a:spLocks noGrp="1"/>
          </p:cNvSpPr>
          <p:nvPr>
            <p:ph type="title"/>
          </p:nvPr>
        </p:nvSpPr>
        <p:spPr/>
        <p:txBody>
          <a:bodyPr/>
          <a:lstStyle/>
          <a:p>
            <a:r>
              <a:rPr lang="en-IN" dirty="0"/>
              <a:t>Understanding Routing</a:t>
            </a:r>
          </a:p>
        </p:txBody>
      </p:sp>
      <p:sp>
        <p:nvSpPr>
          <p:cNvPr id="3" name="Content Placeholder 2">
            <a:extLst>
              <a:ext uri="{FF2B5EF4-FFF2-40B4-BE49-F238E27FC236}">
                <a16:creationId xmlns:a16="http://schemas.microsoft.com/office/drawing/2014/main" id="{59DC188F-A0F8-79AD-2A70-BDA11216D36C}"/>
              </a:ext>
            </a:extLst>
          </p:cNvPr>
          <p:cNvSpPr>
            <a:spLocks noGrp="1"/>
          </p:cNvSpPr>
          <p:nvPr>
            <p:ph idx="1"/>
          </p:nvPr>
        </p:nvSpPr>
        <p:spPr/>
        <p:txBody>
          <a:bodyPr/>
          <a:lstStyle/>
          <a:p>
            <a:r>
              <a:rPr lang="en-IN" dirty="0"/>
              <a:t>Consider a passenger traveling from Pune to Sioux Falls, USA</a:t>
            </a:r>
          </a:p>
          <a:p>
            <a:endParaRPr lang="en-IN" dirty="0"/>
          </a:p>
        </p:txBody>
      </p:sp>
      <p:graphicFrame>
        <p:nvGraphicFramePr>
          <p:cNvPr id="4" name="Table 4">
            <a:extLst>
              <a:ext uri="{FF2B5EF4-FFF2-40B4-BE49-F238E27FC236}">
                <a16:creationId xmlns:a16="http://schemas.microsoft.com/office/drawing/2014/main" id="{89EC9F93-0908-8767-7464-3584DFD0269D}"/>
              </a:ext>
            </a:extLst>
          </p:cNvPr>
          <p:cNvGraphicFramePr>
            <a:graphicFrameLocks noGrp="1"/>
          </p:cNvGraphicFramePr>
          <p:nvPr/>
        </p:nvGraphicFramePr>
        <p:xfrm>
          <a:off x="1251165" y="4330700"/>
          <a:ext cx="8128000" cy="1981200"/>
        </p:xfrm>
        <a:graphic>
          <a:graphicData uri="http://schemas.openxmlformats.org/drawingml/2006/table">
            <a:tbl>
              <a:tblPr firstRow="1" bandRow="1">
                <a:tableStyleId>{5202B0CA-FC54-4496-8BCA-5EF66A818D29}</a:tableStyleId>
              </a:tblPr>
              <a:tblGrid>
                <a:gridCol w="2032000">
                  <a:extLst>
                    <a:ext uri="{9D8B030D-6E8A-4147-A177-3AD203B41FA5}">
                      <a16:colId xmlns:a16="http://schemas.microsoft.com/office/drawing/2014/main" val="2500662827"/>
                    </a:ext>
                  </a:extLst>
                </a:gridCol>
                <a:gridCol w="2032000">
                  <a:extLst>
                    <a:ext uri="{9D8B030D-6E8A-4147-A177-3AD203B41FA5}">
                      <a16:colId xmlns:a16="http://schemas.microsoft.com/office/drawing/2014/main" val="3620010187"/>
                    </a:ext>
                  </a:extLst>
                </a:gridCol>
                <a:gridCol w="2032000">
                  <a:extLst>
                    <a:ext uri="{9D8B030D-6E8A-4147-A177-3AD203B41FA5}">
                      <a16:colId xmlns:a16="http://schemas.microsoft.com/office/drawing/2014/main" val="3663118064"/>
                    </a:ext>
                  </a:extLst>
                </a:gridCol>
                <a:gridCol w="2032000">
                  <a:extLst>
                    <a:ext uri="{9D8B030D-6E8A-4147-A177-3AD203B41FA5}">
                      <a16:colId xmlns:a16="http://schemas.microsoft.com/office/drawing/2014/main" val="2226755478"/>
                    </a:ext>
                  </a:extLst>
                </a:gridCol>
              </a:tblGrid>
              <a:tr h="135009">
                <a:tc>
                  <a:txBody>
                    <a:bodyPr/>
                    <a:lstStyle/>
                    <a:p>
                      <a:r>
                        <a:rPr lang="en-IN" sz="2000" dirty="0"/>
                        <a:t>Hop Number</a:t>
                      </a:r>
                    </a:p>
                  </a:txBody>
                  <a:tcPr/>
                </a:tc>
                <a:tc>
                  <a:txBody>
                    <a:bodyPr/>
                    <a:lstStyle/>
                    <a:p>
                      <a:r>
                        <a:rPr lang="en-IN" sz="2000" dirty="0"/>
                        <a:t>From</a:t>
                      </a:r>
                    </a:p>
                  </a:txBody>
                  <a:tcPr/>
                </a:tc>
                <a:tc>
                  <a:txBody>
                    <a:bodyPr/>
                    <a:lstStyle/>
                    <a:p>
                      <a:r>
                        <a:rPr lang="en-IN" sz="2000" dirty="0"/>
                        <a:t>To</a:t>
                      </a:r>
                    </a:p>
                  </a:txBody>
                  <a:tcPr/>
                </a:tc>
                <a:tc>
                  <a:txBody>
                    <a:bodyPr/>
                    <a:lstStyle/>
                    <a:p>
                      <a:r>
                        <a:rPr lang="en-IN" sz="2000" dirty="0"/>
                        <a:t>Passenger’s View</a:t>
                      </a:r>
                    </a:p>
                  </a:txBody>
                  <a:tcPr/>
                </a:tc>
                <a:extLst>
                  <a:ext uri="{0D108BD9-81ED-4DB2-BD59-A6C34878D82A}">
                    <a16:rowId xmlns:a16="http://schemas.microsoft.com/office/drawing/2014/main" val="4008267662"/>
                  </a:ext>
                </a:extLst>
              </a:tr>
              <a:tr h="370840">
                <a:tc>
                  <a:txBody>
                    <a:bodyPr/>
                    <a:lstStyle/>
                    <a:p>
                      <a:r>
                        <a:rPr lang="en-IN" sz="2000" dirty="0"/>
                        <a:t>1</a:t>
                      </a:r>
                    </a:p>
                  </a:txBody>
                  <a:tcPr/>
                </a:tc>
                <a:tc>
                  <a:txBody>
                    <a:bodyPr/>
                    <a:lstStyle/>
                    <a:p>
                      <a:r>
                        <a:rPr lang="en-IN" sz="2000" dirty="0"/>
                        <a:t>Pune</a:t>
                      </a:r>
                    </a:p>
                  </a:txBody>
                  <a:tcPr/>
                </a:tc>
                <a:tc>
                  <a:txBody>
                    <a:bodyPr/>
                    <a:lstStyle/>
                    <a:p>
                      <a:r>
                        <a:rPr lang="en-IN" sz="2000" dirty="0"/>
                        <a:t>Mumbai</a:t>
                      </a:r>
                    </a:p>
                  </a:txBody>
                  <a:tcPr/>
                </a:tc>
                <a:tc>
                  <a:txBody>
                    <a:bodyPr/>
                    <a:lstStyle/>
                    <a:p>
                      <a:r>
                        <a:rPr lang="en-IN" sz="2000" dirty="0"/>
                        <a:t>Pune-Sioux Falls</a:t>
                      </a:r>
                    </a:p>
                  </a:txBody>
                  <a:tcPr/>
                </a:tc>
                <a:extLst>
                  <a:ext uri="{0D108BD9-81ED-4DB2-BD59-A6C34878D82A}">
                    <a16:rowId xmlns:a16="http://schemas.microsoft.com/office/drawing/2014/main" val="3638971762"/>
                  </a:ext>
                </a:extLst>
              </a:tr>
              <a:tr h="370840">
                <a:tc>
                  <a:txBody>
                    <a:bodyPr/>
                    <a:lstStyle/>
                    <a:p>
                      <a:r>
                        <a:rPr lang="en-IN" sz="2000" dirty="0"/>
                        <a:t>2</a:t>
                      </a:r>
                    </a:p>
                  </a:txBody>
                  <a:tcPr/>
                </a:tc>
                <a:tc>
                  <a:txBody>
                    <a:bodyPr/>
                    <a:lstStyle/>
                    <a:p>
                      <a:r>
                        <a:rPr lang="en-IN" sz="2000" dirty="0"/>
                        <a:t>Mumbai </a:t>
                      </a:r>
                    </a:p>
                  </a:txBody>
                  <a:tcPr/>
                </a:tc>
                <a:tc>
                  <a:txBody>
                    <a:bodyPr/>
                    <a:lstStyle/>
                    <a:p>
                      <a:r>
                        <a:rPr lang="en-IN" sz="2000" dirty="0"/>
                        <a:t>San Francisco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t>Pune-Sioux Falls</a:t>
                      </a:r>
                    </a:p>
                  </a:txBody>
                  <a:tcPr/>
                </a:tc>
                <a:extLst>
                  <a:ext uri="{0D108BD9-81ED-4DB2-BD59-A6C34878D82A}">
                    <a16:rowId xmlns:a16="http://schemas.microsoft.com/office/drawing/2014/main" val="1088759291"/>
                  </a:ext>
                </a:extLst>
              </a:tr>
              <a:tr h="370840">
                <a:tc>
                  <a:txBody>
                    <a:bodyPr/>
                    <a:lstStyle/>
                    <a:p>
                      <a:r>
                        <a:rPr lang="en-IN" sz="2000" dirty="0"/>
                        <a:t>3</a:t>
                      </a:r>
                    </a:p>
                  </a:txBody>
                  <a:tcPr/>
                </a:tc>
                <a:tc>
                  <a:txBody>
                    <a:bodyPr/>
                    <a:lstStyle/>
                    <a:p>
                      <a:r>
                        <a:rPr lang="en-IN" sz="2000" dirty="0"/>
                        <a:t>San Francisco</a:t>
                      </a:r>
                    </a:p>
                  </a:txBody>
                  <a:tcPr/>
                </a:tc>
                <a:tc>
                  <a:txBody>
                    <a:bodyPr/>
                    <a:lstStyle/>
                    <a:p>
                      <a:r>
                        <a:rPr lang="en-IN" sz="2000" dirty="0"/>
                        <a:t>Chicago</a:t>
                      </a:r>
                    </a:p>
                  </a:txBody>
                  <a:tcPr/>
                </a:tc>
                <a:tc>
                  <a:txBody>
                    <a:bodyPr/>
                    <a:lstStyle/>
                    <a:p>
                      <a:r>
                        <a:rPr lang="en-IN" sz="2000" dirty="0"/>
                        <a:t>Pune-Sioux Falls</a:t>
                      </a:r>
                    </a:p>
                  </a:txBody>
                  <a:tcPr/>
                </a:tc>
                <a:extLst>
                  <a:ext uri="{0D108BD9-81ED-4DB2-BD59-A6C34878D82A}">
                    <a16:rowId xmlns:a16="http://schemas.microsoft.com/office/drawing/2014/main" val="2259328828"/>
                  </a:ext>
                </a:extLst>
              </a:tr>
              <a:tr h="370840">
                <a:tc>
                  <a:txBody>
                    <a:bodyPr/>
                    <a:lstStyle/>
                    <a:p>
                      <a:r>
                        <a:rPr lang="en-IN" sz="2000" dirty="0"/>
                        <a:t>4</a:t>
                      </a:r>
                    </a:p>
                  </a:txBody>
                  <a:tcPr/>
                </a:tc>
                <a:tc>
                  <a:txBody>
                    <a:bodyPr/>
                    <a:lstStyle/>
                    <a:p>
                      <a:r>
                        <a:rPr lang="en-IN" sz="2000" dirty="0"/>
                        <a:t>Chicago</a:t>
                      </a:r>
                    </a:p>
                  </a:txBody>
                  <a:tcPr/>
                </a:tc>
                <a:tc>
                  <a:txBody>
                    <a:bodyPr/>
                    <a:lstStyle/>
                    <a:p>
                      <a:r>
                        <a:rPr lang="en-IN" sz="2000" dirty="0"/>
                        <a:t>Sioux Falls</a:t>
                      </a:r>
                    </a:p>
                  </a:txBody>
                  <a:tcPr/>
                </a:tc>
                <a:tc>
                  <a:txBody>
                    <a:bodyPr/>
                    <a:lstStyle/>
                    <a:p>
                      <a:r>
                        <a:rPr lang="en-IN" sz="2000" dirty="0"/>
                        <a:t>Pune-Sioux Falls</a:t>
                      </a:r>
                    </a:p>
                  </a:txBody>
                  <a:tcPr/>
                </a:tc>
                <a:extLst>
                  <a:ext uri="{0D108BD9-81ED-4DB2-BD59-A6C34878D82A}">
                    <a16:rowId xmlns:a16="http://schemas.microsoft.com/office/drawing/2014/main" val="1199528071"/>
                  </a:ext>
                </a:extLst>
              </a:tr>
            </a:tbl>
          </a:graphicData>
        </a:graphic>
      </p:graphicFrame>
      <p:pic>
        <p:nvPicPr>
          <p:cNvPr id="6" name="Picture 5">
            <a:extLst>
              <a:ext uri="{FF2B5EF4-FFF2-40B4-BE49-F238E27FC236}">
                <a16:creationId xmlns:a16="http://schemas.microsoft.com/office/drawing/2014/main" id="{BA8C9C50-F5FC-5CE3-1DF3-73F5951090A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8229" y="2618689"/>
            <a:ext cx="1350980" cy="918948"/>
          </a:xfrm>
          <a:prstGeom prst="rect">
            <a:avLst/>
          </a:prstGeom>
        </p:spPr>
      </p:pic>
      <p:pic>
        <p:nvPicPr>
          <p:cNvPr id="7" name="Picture 6">
            <a:extLst>
              <a:ext uri="{FF2B5EF4-FFF2-40B4-BE49-F238E27FC236}">
                <a16:creationId xmlns:a16="http://schemas.microsoft.com/office/drawing/2014/main" id="{EFE9C910-8E7A-03F6-AE65-597540C19DA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02820" y="2618689"/>
            <a:ext cx="1350980" cy="918948"/>
          </a:xfrm>
          <a:prstGeom prst="rect">
            <a:avLst/>
          </a:prstGeom>
        </p:spPr>
      </p:pic>
      <p:pic>
        <p:nvPicPr>
          <p:cNvPr id="9" name="Picture 8">
            <a:extLst>
              <a:ext uri="{FF2B5EF4-FFF2-40B4-BE49-F238E27FC236}">
                <a16:creationId xmlns:a16="http://schemas.microsoft.com/office/drawing/2014/main" id="{25A4EEC0-B355-5BA7-EE10-4EEA4A6451E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571739" y="2618689"/>
            <a:ext cx="1372845" cy="918948"/>
          </a:xfrm>
          <a:prstGeom prst="rect">
            <a:avLst/>
          </a:prstGeom>
        </p:spPr>
      </p:pic>
      <p:pic>
        <p:nvPicPr>
          <p:cNvPr id="11" name="Picture 10">
            <a:extLst>
              <a:ext uri="{FF2B5EF4-FFF2-40B4-BE49-F238E27FC236}">
                <a16:creationId xmlns:a16="http://schemas.microsoft.com/office/drawing/2014/main" id="{0B3ED876-967F-964F-F00A-FD7D64D4598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980172" y="2618689"/>
            <a:ext cx="1372845" cy="918948"/>
          </a:xfrm>
          <a:prstGeom prst="rect">
            <a:avLst/>
          </a:prstGeom>
        </p:spPr>
      </p:pic>
      <p:pic>
        <p:nvPicPr>
          <p:cNvPr id="12" name="Picture 11">
            <a:extLst>
              <a:ext uri="{FF2B5EF4-FFF2-40B4-BE49-F238E27FC236}">
                <a16:creationId xmlns:a16="http://schemas.microsoft.com/office/drawing/2014/main" id="{D4EB4AB0-939D-302A-0668-C23B7DFB587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388605" y="2618689"/>
            <a:ext cx="1372845" cy="918948"/>
          </a:xfrm>
          <a:prstGeom prst="rect">
            <a:avLst/>
          </a:prstGeom>
        </p:spPr>
      </p:pic>
      <p:sp>
        <p:nvSpPr>
          <p:cNvPr id="13" name="Action Button: Go Forward or Next 12">
            <a:hlinkClick r:id="" action="ppaction://hlinkshowjump?jump=nextslide" highlightClick="1"/>
            <a:extLst>
              <a:ext uri="{FF2B5EF4-FFF2-40B4-BE49-F238E27FC236}">
                <a16:creationId xmlns:a16="http://schemas.microsoft.com/office/drawing/2014/main" id="{4317ECC1-BFE1-B5B1-F197-F6F26A163419}"/>
              </a:ext>
            </a:extLst>
          </p:cNvPr>
          <p:cNvSpPr/>
          <p:nvPr/>
        </p:nvSpPr>
        <p:spPr>
          <a:xfrm>
            <a:off x="1857856" y="2888091"/>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ction Button: Go Forward or Next 13">
            <a:hlinkClick r:id="" action="ppaction://hlinkshowjump?jump=nextslide" highlightClick="1"/>
            <a:extLst>
              <a:ext uri="{FF2B5EF4-FFF2-40B4-BE49-F238E27FC236}">
                <a16:creationId xmlns:a16="http://schemas.microsoft.com/office/drawing/2014/main" id="{7FF2DBCB-38DF-E216-701C-BDFDFE01442F}"/>
              </a:ext>
            </a:extLst>
          </p:cNvPr>
          <p:cNvSpPr/>
          <p:nvPr/>
        </p:nvSpPr>
        <p:spPr>
          <a:xfrm>
            <a:off x="4176362" y="2888091"/>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ction Button: Go Forward or Next 14">
            <a:hlinkClick r:id="" action="ppaction://hlinkshowjump?jump=nextslide" highlightClick="1"/>
            <a:extLst>
              <a:ext uri="{FF2B5EF4-FFF2-40B4-BE49-F238E27FC236}">
                <a16:creationId xmlns:a16="http://schemas.microsoft.com/office/drawing/2014/main" id="{01D26958-6ADE-D5DB-C114-FF2627B2CC9C}"/>
              </a:ext>
            </a:extLst>
          </p:cNvPr>
          <p:cNvSpPr/>
          <p:nvPr/>
        </p:nvSpPr>
        <p:spPr>
          <a:xfrm>
            <a:off x="6600256" y="2904555"/>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ction Button: Go Forward or Next 15">
            <a:hlinkClick r:id="" action="ppaction://hlinkshowjump?jump=nextslide" highlightClick="1"/>
            <a:extLst>
              <a:ext uri="{FF2B5EF4-FFF2-40B4-BE49-F238E27FC236}">
                <a16:creationId xmlns:a16="http://schemas.microsoft.com/office/drawing/2014/main" id="{2DED4A7C-02E3-7BD8-B3D1-92840CFA2E96}"/>
              </a:ext>
            </a:extLst>
          </p:cNvPr>
          <p:cNvSpPr/>
          <p:nvPr/>
        </p:nvSpPr>
        <p:spPr>
          <a:xfrm>
            <a:off x="9123455" y="2904555"/>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669271D3-5147-673F-5E54-C19D67133167}"/>
              </a:ext>
            </a:extLst>
          </p:cNvPr>
          <p:cNvSpPr txBox="1"/>
          <p:nvPr/>
        </p:nvSpPr>
        <p:spPr>
          <a:xfrm>
            <a:off x="510984" y="3631962"/>
            <a:ext cx="911558" cy="369332"/>
          </a:xfrm>
          <a:prstGeom prst="rect">
            <a:avLst/>
          </a:prstGeom>
          <a:solidFill>
            <a:schemeClr val="accent2">
              <a:lumMod val="20000"/>
              <a:lumOff val="80000"/>
            </a:schemeClr>
          </a:solidFill>
        </p:spPr>
        <p:txBody>
          <a:bodyPr wrap="square" rtlCol="0">
            <a:spAutoFit/>
          </a:bodyPr>
          <a:lstStyle/>
          <a:p>
            <a:pPr algn="ctr"/>
            <a:r>
              <a:rPr lang="en-IN" b="1" dirty="0"/>
              <a:t>Pune</a:t>
            </a:r>
          </a:p>
        </p:txBody>
      </p:sp>
      <p:sp>
        <p:nvSpPr>
          <p:cNvPr id="18" name="TextBox 17">
            <a:extLst>
              <a:ext uri="{FF2B5EF4-FFF2-40B4-BE49-F238E27FC236}">
                <a16:creationId xmlns:a16="http://schemas.microsoft.com/office/drawing/2014/main" id="{8AD4FE9D-E6C3-5DAC-0A93-B2BA72495B9D}"/>
              </a:ext>
            </a:extLst>
          </p:cNvPr>
          <p:cNvSpPr txBox="1"/>
          <p:nvPr/>
        </p:nvSpPr>
        <p:spPr>
          <a:xfrm>
            <a:off x="2653826" y="3631962"/>
            <a:ext cx="1208669" cy="369332"/>
          </a:xfrm>
          <a:prstGeom prst="rect">
            <a:avLst/>
          </a:prstGeom>
          <a:solidFill>
            <a:schemeClr val="accent2">
              <a:lumMod val="20000"/>
              <a:lumOff val="80000"/>
            </a:schemeClr>
          </a:solidFill>
        </p:spPr>
        <p:txBody>
          <a:bodyPr wrap="square" rtlCol="0">
            <a:spAutoFit/>
          </a:bodyPr>
          <a:lstStyle/>
          <a:p>
            <a:pPr algn="ctr"/>
            <a:r>
              <a:rPr lang="en-IN" b="1" dirty="0"/>
              <a:t>Mumbai</a:t>
            </a:r>
          </a:p>
        </p:txBody>
      </p:sp>
      <p:sp>
        <p:nvSpPr>
          <p:cNvPr id="19" name="TextBox 18">
            <a:extLst>
              <a:ext uri="{FF2B5EF4-FFF2-40B4-BE49-F238E27FC236}">
                <a16:creationId xmlns:a16="http://schemas.microsoft.com/office/drawing/2014/main" id="{417C69EA-4D12-95AC-CDC8-FB37C63E083B}"/>
              </a:ext>
            </a:extLst>
          </p:cNvPr>
          <p:cNvSpPr txBox="1"/>
          <p:nvPr/>
        </p:nvSpPr>
        <p:spPr>
          <a:xfrm>
            <a:off x="4819307" y="3631962"/>
            <a:ext cx="1561146" cy="369332"/>
          </a:xfrm>
          <a:prstGeom prst="rect">
            <a:avLst/>
          </a:prstGeom>
          <a:solidFill>
            <a:schemeClr val="accent2">
              <a:lumMod val="20000"/>
              <a:lumOff val="80000"/>
            </a:schemeClr>
          </a:solidFill>
        </p:spPr>
        <p:txBody>
          <a:bodyPr wrap="square" rtlCol="0">
            <a:spAutoFit/>
          </a:bodyPr>
          <a:lstStyle/>
          <a:p>
            <a:pPr algn="ctr"/>
            <a:r>
              <a:rPr lang="en-IN" b="1" dirty="0"/>
              <a:t>San Francisco</a:t>
            </a:r>
          </a:p>
        </p:txBody>
      </p:sp>
      <p:sp>
        <p:nvSpPr>
          <p:cNvPr id="20" name="TextBox 19">
            <a:extLst>
              <a:ext uri="{FF2B5EF4-FFF2-40B4-BE49-F238E27FC236}">
                <a16:creationId xmlns:a16="http://schemas.microsoft.com/office/drawing/2014/main" id="{D1795D13-0769-F978-DA7F-B1EE195EAA4A}"/>
              </a:ext>
            </a:extLst>
          </p:cNvPr>
          <p:cNvSpPr txBox="1"/>
          <p:nvPr/>
        </p:nvSpPr>
        <p:spPr>
          <a:xfrm>
            <a:off x="7482219" y="3631962"/>
            <a:ext cx="1208669" cy="369332"/>
          </a:xfrm>
          <a:prstGeom prst="rect">
            <a:avLst/>
          </a:prstGeom>
          <a:solidFill>
            <a:schemeClr val="accent2">
              <a:lumMod val="20000"/>
              <a:lumOff val="80000"/>
            </a:schemeClr>
          </a:solidFill>
        </p:spPr>
        <p:txBody>
          <a:bodyPr wrap="square" rtlCol="0">
            <a:spAutoFit/>
          </a:bodyPr>
          <a:lstStyle/>
          <a:p>
            <a:pPr algn="ctr"/>
            <a:r>
              <a:rPr lang="en-IN" b="1" dirty="0"/>
              <a:t>Chicago</a:t>
            </a:r>
          </a:p>
        </p:txBody>
      </p:sp>
      <p:sp>
        <p:nvSpPr>
          <p:cNvPr id="21" name="TextBox 20">
            <a:extLst>
              <a:ext uri="{FF2B5EF4-FFF2-40B4-BE49-F238E27FC236}">
                <a16:creationId xmlns:a16="http://schemas.microsoft.com/office/drawing/2014/main" id="{CC28FA37-B83F-8782-CF87-59D6E5BE8BB5}"/>
              </a:ext>
            </a:extLst>
          </p:cNvPr>
          <p:cNvSpPr txBox="1"/>
          <p:nvPr/>
        </p:nvSpPr>
        <p:spPr>
          <a:xfrm>
            <a:off x="9998368" y="3631962"/>
            <a:ext cx="1682647" cy="369332"/>
          </a:xfrm>
          <a:prstGeom prst="rect">
            <a:avLst/>
          </a:prstGeom>
          <a:solidFill>
            <a:schemeClr val="accent2">
              <a:lumMod val="20000"/>
              <a:lumOff val="80000"/>
            </a:schemeClr>
          </a:solidFill>
        </p:spPr>
        <p:txBody>
          <a:bodyPr wrap="square" rtlCol="0">
            <a:spAutoFit/>
          </a:bodyPr>
          <a:lstStyle/>
          <a:p>
            <a:pPr algn="ctr"/>
            <a:r>
              <a:rPr lang="en-IN" b="1" dirty="0"/>
              <a:t>Sioux Falls</a:t>
            </a:r>
          </a:p>
        </p:txBody>
      </p:sp>
    </p:spTree>
    <p:extLst>
      <p:ext uri="{BB962C8B-B14F-4D97-AF65-F5344CB8AC3E}">
        <p14:creationId xmlns:p14="http://schemas.microsoft.com/office/powerpoint/2010/main" val="22913433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AEB5-E36A-75A3-A758-4CBB39DEE63B}"/>
              </a:ext>
            </a:extLst>
          </p:cNvPr>
          <p:cNvSpPr>
            <a:spLocks noGrp="1"/>
          </p:cNvSpPr>
          <p:nvPr>
            <p:ph type="title"/>
          </p:nvPr>
        </p:nvSpPr>
        <p:spPr/>
        <p:txBody>
          <a:bodyPr/>
          <a:lstStyle/>
          <a:p>
            <a:r>
              <a:rPr lang="en-IN" dirty="0"/>
              <a:t>Understanding Routing</a:t>
            </a:r>
          </a:p>
        </p:txBody>
      </p:sp>
      <p:sp>
        <p:nvSpPr>
          <p:cNvPr id="3" name="Content Placeholder 2">
            <a:extLst>
              <a:ext uri="{FF2B5EF4-FFF2-40B4-BE49-F238E27FC236}">
                <a16:creationId xmlns:a16="http://schemas.microsoft.com/office/drawing/2014/main" id="{9F4378E4-8EFC-3C0A-DC27-B8E5FFA07BE7}"/>
              </a:ext>
            </a:extLst>
          </p:cNvPr>
          <p:cNvSpPr>
            <a:spLocks noGrp="1"/>
          </p:cNvSpPr>
          <p:nvPr>
            <p:ph idx="1"/>
          </p:nvPr>
        </p:nvSpPr>
        <p:spPr/>
        <p:txBody>
          <a:bodyPr/>
          <a:lstStyle/>
          <a:p>
            <a:r>
              <a:rPr lang="en-IN" dirty="0"/>
              <a:t>Consider a datagram/packet going from computer A to computer B</a:t>
            </a:r>
          </a:p>
          <a:p>
            <a:endParaRPr lang="en-IN" dirty="0"/>
          </a:p>
        </p:txBody>
      </p:sp>
      <p:pic>
        <p:nvPicPr>
          <p:cNvPr id="5" name="Picture 4">
            <a:extLst>
              <a:ext uri="{FF2B5EF4-FFF2-40B4-BE49-F238E27FC236}">
                <a16:creationId xmlns:a16="http://schemas.microsoft.com/office/drawing/2014/main" id="{CC1A4424-7D5A-CA2A-F0C4-C0F92CD6D0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26108" y="2462230"/>
            <a:ext cx="1403919" cy="966770"/>
          </a:xfrm>
          <a:prstGeom prst="rect">
            <a:avLst/>
          </a:prstGeom>
        </p:spPr>
      </p:pic>
      <p:pic>
        <p:nvPicPr>
          <p:cNvPr id="8" name="Picture 7">
            <a:extLst>
              <a:ext uri="{FF2B5EF4-FFF2-40B4-BE49-F238E27FC236}">
                <a16:creationId xmlns:a16="http://schemas.microsoft.com/office/drawing/2014/main" id="{778D8129-8C44-6726-541B-CDDEB596F56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069153" y="2232961"/>
            <a:ext cx="1133531" cy="1603946"/>
          </a:xfrm>
          <a:prstGeom prst="rect">
            <a:avLst/>
          </a:prstGeom>
        </p:spPr>
      </p:pic>
      <p:pic>
        <p:nvPicPr>
          <p:cNvPr id="10" name="Picture 9">
            <a:extLst>
              <a:ext uri="{FF2B5EF4-FFF2-40B4-BE49-F238E27FC236}">
                <a16:creationId xmlns:a16="http://schemas.microsoft.com/office/drawing/2014/main" id="{50382CBE-A0A6-F8F4-8BCF-9AFFA835441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161326" y="2591584"/>
            <a:ext cx="1287384" cy="708061"/>
          </a:xfrm>
          <a:prstGeom prst="rect">
            <a:avLst/>
          </a:prstGeom>
        </p:spPr>
      </p:pic>
      <p:pic>
        <p:nvPicPr>
          <p:cNvPr id="11" name="Picture 10">
            <a:extLst>
              <a:ext uri="{FF2B5EF4-FFF2-40B4-BE49-F238E27FC236}">
                <a16:creationId xmlns:a16="http://schemas.microsoft.com/office/drawing/2014/main" id="{69B42E25-91FB-16EC-301A-127C465714D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368557" y="2591583"/>
            <a:ext cx="1287384" cy="708061"/>
          </a:xfrm>
          <a:prstGeom prst="rect">
            <a:avLst/>
          </a:prstGeom>
        </p:spPr>
      </p:pic>
      <p:pic>
        <p:nvPicPr>
          <p:cNvPr id="12" name="Picture 11">
            <a:extLst>
              <a:ext uri="{FF2B5EF4-FFF2-40B4-BE49-F238E27FC236}">
                <a16:creationId xmlns:a16="http://schemas.microsoft.com/office/drawing/2014/main" id="{8845EC39-90B3-79F0-709D-9C47E05C6CE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602226" y="2591582"/>
            <a:ext cx="1287384" cy="708061"/>
          </a:xfrm>
          <a:prstGeom prst="rect">
            <a:avLst/>
          </a:prstGeom>
        </p:spPr>
      </p:pic>
      <p:sp>
        <p:nvSpPr>
          <p:cNvPr id="13" name="TextBox 12">
            <a:extLst>
              <a:ext uri="{FF2B5EF4-FFF2-40B4-BE49-F238E27FC236}">
                <a16:creationId xmlns:a16="http://schemas.microsoft.com/office/drawing/2014/main" id="{0BE5E6E9-8E8C-5639-8C41-D9FF57EB5831}"/>
              </a:ext>
            </a:extLst>
          </p:cNvPr>
          <p:cNvSpPr txBox="1"/>
          <p:nvPr/>
        </p:nvSpPr>
        <p:spPr>
          <a:xfrm>
            <a:off x="3424136" y="3765619"/>
            <a:ext cx="911558" cy="369332"/>
          </a:xfrm>
          <a:prstGeom prst="rect">
            <a:avLst/>
          </a:prstGeom>
          <a:solidFill>
            <a:srgbClr val="C00000">
              <a:alpha val="50196"/>
            </a:srgbClr>
          </a:solidFill>
        </p:spPr>
        <p:txBody>
          <a:bodyPr wrap="square" rtlCol="0">
            <a:spAutoFit/>
          </a:bodyPr>
          <a:lstStyle/>
          <a:p>
            <a:pPr algn="ctr"/>
            <a:r>
              <a:rPr lang="en-IN" b="1" dirty="0">
                <a:solidFill>
                  <a:schemeClr val="bg1"/>
                </a:solidFill>
              </a:rPr>
              <a:t>R1</a:t>
            </a:r>
          </a:p>
        </p:txBody>
      </p:sp>
      <p:sp>
        <p:nvSpPr>
          <p:cNvPr id="14" name="TextBox 13">
            <a:extLst>
              <a:ext uri="{FF2B5EF4-FFF2-40B4-BE49-F238E27FC236}">
                <a16:creationId xmlns:a16="http://schemas.microsoft.com/office/drawing/2014/main" id="{98D809DB-B623-930C-4FD5-FA04CE909B5F}"/>
              </a:ext>
            </a:extLst>
          </p:cNvPr>
          <p:cNvSpPr txBox="1"/>
          <p:nvPr/>
        </p:nvSpPr>
        <p:spPr>
          <a:xfrm>
            <a:off x="5586521" y="3765619"/>
            <a:ext cx="911558" cy="369332"/>
          </a:xfrm>
          <a:prstGeom prst="rect">
            <a:avLst/>
          </a:prstGeom>
          <a:solidFill>
            <a:srgbClr val="C00000">
              <a:alpha val="50196"/>
            </a:srgbClr>
          </a:solidFill>
        </p:spPr>
        <p:txBody>
          <a:bodyPr wrap="square" rtlCol="0">
            <a:spAutoFit/>
          </a:bodyPr>
          <a:lstStyle/>
          <a:p>
            <a:pPr algn="ctr"/>
            <a:r>
              <a:rPr lang="en-IN" b="1" dirty="0">
                <a:solidFill>
                  <a:schemeClr val="bg1"/>
                </a:solidFill>
              </a:rPr>
              <a:t>R2</a:t>
            </a:r>
          </a:p>
        </p:txBody>
      </p:sp>
      <p:sp>
        <p:nvSpPr>
          <p:cNvPr id="15" name="TextBox 14">
            <a:extLst>
              <a:ext uri="{FF2B5EF4-FFF2-40B4-BE49-F238E27FC236}">
                <a16:creationId xmlns:a16="http://schemas.microsoft.com/office/drawing/2014/main" id="{76B82C32-14D5-4166-8FA0-08FC2F78A3A3}"/>
              </a:ext>
            </a:extLst>
          </p:cNvPr>
          <p:cNvSpPr txBox="1"/>
          <p:nvPr/>
        </p:nvSpPr>
        <p:spPr>
          <a:xfrm>
            <a:off x="7757501" y="3765619"/>
            <a:ext cx="911558" cy="369332"/>
          </a:xfrm>
          <a:prstGeom prst="rect">
            <a:avLst/>
          </a:prstGeom>
          <a:solidFill>
            <a:srgbClr val="C00000">
              <a:alpha val="50196"/>
            </a:srgbClr>
          </a:solidFill>
        </p:spPr>
        <p:txBody>
          <a:bodyPr wrap="square" rtlCol="0">
            <a:spAutoFit/>
          </a:bodyPr>
          <a:lstStyle/>
          <a:p>
            <a:pPr algn="ctr"/>
            <a:r>
              <a:rPr lang="en-IN" b="1" dirty="0">
                <a:solidFill>
                  <a:schemeClr val="bg1"/>
                </a:solidFill>
              </a:rPr>
              <a:t>R3</a:t>
            </a:r>
          </a:p>
        </p:txBody>
      </p:sp>
      <p:sp>
        <p:nvSpPr>
          <p:cNvPr id="16" name="TextBox 15">
            <a:extLst>
              <a:ext uri="{FF2B5EF4-FFF2-40B4-BE49-F238E27FC236}">
                <a16:creationId xmlns:a16="http://schemas.microsoft.com/office/drawing/2014/main" id="{A3D62754-88D5-B1F9-4B4A-A53853C50514}"/>
              </a:ext>
            </a:extLst>
          </p:cNvPr>
          <p:cNvSpPr txBox="1"/>
          <p:nvPr/>
        </p:nvSpPr>
        <p:spPr>
          <a:xfrm>
            <a:off x="1230175" y="3765619"/>
            <a:ext cx="911558" cy="369332"/>
          </a:xfrm>
          <a:prstGeom prst="rect">
            <a:avLst/>
          </a:prstGeom>
          <a:solidFill>
            <a:schemeClr val="accent2">
              <a:lumMod val="20000"/>
              <a:lumOff val="80000"/>
            </a:schemeClr>
          </a:solidFill>
        </p:spPr>
        <p:txBody>
          <a:bodyPr wrap="square" rtlCol="0">
            <a:spAutoFit/>
          </a:bodyPr>
          <a:lstStyle/>
          <a:p>
            <a:pPr algn="ctr"/>
            <a:r>
              <a:rPr lang="en-IN" b="1" dirty="0"/>
              <a:t>A</a:t>
            </a:r>
          </a:p>
        </p:txBody>
      </p:sp>
      <p:sp>
        <p:nvSpPr>
          <p:cNvPr id="17" name="TextBox 16">
            <a:extLst>
              <a:ext uri="{FF2B5EF4-FFF2-40B4-BE49-F238E27FC236}">
                <a16:creationId xmlns:a16="http://schemas.microsoft.com/office/drawing/2014/main" id="{52B349C9-8E8B-24BF-1084-AEF152AEE61F}"/>
              </a:ext>
            </a:extLst>
          </p:cNvPr>
          <p:cNvSpPr txBox="1"/>
          <p:nvPr/>
        </p:nvSpPr>
        <p:spPr>
          <a:xfrm>
            <a:off x="10291126" y="3765619"/>
            <a:ext cx="911558" cy="369332"/>
          </a:xfrm>
          <a:prstGeom prst="rect">
            <a:avLst/>
          </a:prstGeom>
          <a:solidFill>
            <a:schemeClr val="accent2">
              <a:lumMod val="20000"/>
              <a:lumOff val="80000"/>
            </a:schemeClr>
          </a:solidFill>
        </p:spPr>
        <p:txBody>
          <a:bodyPr wrap="square" rtlCol="0">
            <a:spAutoFit/>
          </a:bodyPr>
          <a:lstStyle/>
          <a:p>
            <a:pPr algn="ctr"/>
            <a:r>
              <a:rPr lang="en-IN" b="1" dirty="0"/>
              <a:t>B</a:t>
            </a:r>
          </a:p>
        </p:txBody>
      </p:sp>
      <p:sp>
        <p:nvSpPr>
          <p:cNvPr id="18" name="Action Button: Go Forward or Next 17">
            <a:hlinkClick r:id="" action="ppaction://hlinkshowjump?jump=nextslide" highlightClick="1"/>
            <a:extLst>
              <a:ext uri="{FF2B5EF4-FFF2-40B4-BE49-F238E27FC236}">
                <a16:creationId xmlns:a16="http://schemas.microsoft.com/office/drawing/2014/main" id="{91AAD4DE-3995-30DC-773F-4791291257CE}"/>
              </a:ext>
            </a:extLst>
          </p:cNvPr>
          <p:cNvSpPr/>
          <p:nvPr/>
        </p:nvSpPr>
        <p:spPr>
          <a:xfrm>
            <a:off x="2400566" y="2722652"/>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ction Button: Go Forward or Next 18">
            <a:hlinkClick r:id="" action="ppaction://hlinkshowjump?jump=nextslide" highlightClick="1"/>
            <a:extLst>
              <a:ext uri="{FF2B5EF4-FFF2-40B4-BE49-F238E27FC236}">
                <a16:creationId xmlns:a16="http://schemas.microsoft.com/office/drawing/2014/main" id="{A168D413-0B06-FDC1-A025-64DF557C2CAC}"/>
              </a:ext>
            </a:extLst>
          </p:cNvPr>
          <p:cNvSpPr/>
          <p:nvPr/>
        </p:nvSpPr>
        <p:spPr>
          <a:xfrm>
            <a:off x="4565013" y="2722652"/>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ction Button: Go Forward or Next 19">
            <a:hlinkClick r:id="" action="ppaction://hlinkshowjump?jump=nextslide" highlightClick="1"/>
            <a:extLst>
              <a:ext uri="{FF2B5EF4-FFF2-40B4-BE49-F238E27FC236}">
                <a16:creationId xmlns:a16="http://schemas.microsoft.com/office/drawing/2014/main" id="{C362525E-767D-368E-3BDB-DEFCA9A8798B}"/>
              </a:ext>
            </a:extLst>
          </p:cNvPr>
          <p:cNvSpPr/>
          <p:nvPr/>
        </p:nvSpPr>
        <p:spPr>
          <a:xfrm>
            <a:off x="6738984" y="2722652"/>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ction Button: Go Forward or Next 20">
            <a:hlinkClick r:id="" action="ppaction://hlinkshowjump?jump=nextslide" highlightClick="1"/>
            <a:extLst>
              <a:ext uri="{FF2B5EF4-FFF2-40B4-BE49-F238E27FC236}">
                <a16:creationId xmlns:a16="http://schemas.microsoft.com/office/drawing/2014/main" id="{2DA01A30-0A8B-D0E7-9267-1D8D7DC0F4BF}"/>
              </a:ext>
            </a:extLst>
          </p:cNvPr>
          <p:cNvSpPr/>
          <p:nvPr/>
        </p:nvSpPr>
        <p:spPr>
          <a:xfrm>
            <a:off x="9081489" y="2695886"/>
            <a:ext cx="575235" cy="380144"/>
          </a:xfrm>
          <a:prstGeom prst="actionButtonForwardNex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2" name="Table 4">
            <a:extLst>
              <a:ext uri="{FF2B5EF4-FFF2-40B4-BE49-F238E27FC236}">
                <a16:creationId xmlns:a16="http://schemas.microsoft.com/office/drawing/2014/main" id="{D308A008-B386-2520-3A97-BAB9DDAE4535}"/>
              </a:ext>
            </a:extLst>
          </p:cNvPr>
          <p:cNvGraphicFramePr>
            <a:graphicFrameLocks noGrp="1"/>
          </p:cNvGraphicFramePr>
          <p:nvPr/>
        </p:nvGraphicFramePr>
        <p:xfrm>
          <a:off x="1290107" y="4428750"/>
          <a:ext cx="8128000" cy="2377440"/>
        </p:xfrm>
        <a:graphic>
          <a:graphicData uri="http://schemas.openxmlformats.org/drawingml/2006/table">
            <a:tbl>
              <a:tblPr firstRow="1" bandRow="1">
                <a:tableStyleId>{5202B0CA-FC54-4496-8BCA-5EF66A818D29}</a:tableStyleId>
              </a:tblPr>
              <a:tblGrid>
                <a:gridCol w="2032000">
                  <a:extLst>
                    <a:ext uri="{9D8B030D-6E8A-4147-A177-3AD203B41FA5}">
                      <a16:colId xmlns:a16="http://schemas.microsoft.com/office/drawing/2014/main" val="2500662827"/>
                    </a:ext>
                  </a:extLst>
                </a:gridCol>
                <a:gridCol w="2032000">
                  <a:extLst>
                    <a:ext uri="{9D8B030D-6E8A-4147-A177-3AD203B41FA5}">
                      <a16:colId xmlns:a16="http://schemas.microsoft.com/office/drawing/2014/main" val="3620010187"/>
                    </a:ext>
                  </a:extLst>
                </a:gridCol>
                <a:gridCol w="2032000">
                  <a:extLst>
                    <a:ext uri="{9D8B030D-6E8A-4147-A177-3AD203B41FA5}">
                      <a16:colId xmlns:a16="http://schemas.microsoft.com/office/drawing/2014/main" val="3663118064"/>
                    </a:ext>
                  </a:extLst>
                </a:gridCol>
                <a:gridCol w="2032000">
                  <a:extLst>
                    <a:ext uri="{9D8B030D-6E8A-4147-A177-3AD203B41FA5}">
                      <a16:colId xmlns:a16="http://schemas.microsoft.com/office/drawing/2014/main" val="2226755478"/>
                    </a:ext>
                  </a:extLst>
                </a:gridCol>
              </a:tblGrid>
              <a:tr h="135009">
                <a:tc>
                  <a:txBody>
                    <a:bodyPr/>
                    <a:lstStyle/>
                    <a:p>
                      <a:endParaRPr lang="en-IN" sz="2000" dirty="0"/>
                    </a:p>
                  </a:txBody>
                  <a:tcPr/>
                </a:tc>
                <a:tc>
                  <a:txBody>
                    <a:bodyPr/>
                    <a:lstStyle/>
                    <a:p>
                      <a:r>
                        <a:rPr lang="en-IN" sz="2000" dirty="0"/>
                        <a:t>Data Link Layer</a:t>
                      </a:r>
                    </a:p>
                  </a:txBody>
                  <a:tcPr/>
                </a:tc>
                <a:tc>
                  <a:txBody>
                    <a:bodyPr/>
                    <a:lstStyle/>
                    <a:p>
                      <a:r>
                        <a:rPr lang="en-IN" sz="2000" dirty="0"/>
                        <a:t>View</a:t>
                      </a:r>
                    </a:p>
                  </a:txBody>
                  <a:tcPr/>
                </a:tc>
                <a:tc>
                  <a:txBody>
                    <a:bodyPr/>
                    <a:lstStyle/>
                    <a:p>
                      <a:endParaRPr lang="en-IN" sz="2000" dirty="0"/>
                    </a:p>
                  </a:txBody>
                  <a:tcPr/>
                </a:tc>
                <a:extLst>
                  <a:ext uri="{0D108BD9-81ED-4DB2-BD59-A6C34878D82A}">
                    <a16:rowId xmlns:a16="http://schemas.microsoft.com/office/drawing/2014/main" val="1585157516"/>
                  </a:ext>
                </a:extLst>
              </a:tr>
              <a:tr h="135009">
                <a:tc>
                  <a:txBody>
                    <a:bodyPr/>
                    <a:lstStyle/>
                    <a:p>
                      <a:r>
                        <a:rPr lang="en-IN" sz="2000" b="1" dirty="0">
                          <a:solidFill>
                            <a:schemeClr val="bg1"/>
                          </a:solidFill>
                        </a:rPr>
                        <a:t>Hop </a:t>
                      </a:r>
                      <a:r>
                        <a:rPr lang="en-IN" sz="2000" b="1" kern="1200" dirty="0">
                          <a:solidFill>
                            <a:schemeClr val="bg1"/>
                          </a:solidFill>
                          <a:latin typeface="+mn-lt"/>
                          <a:ea typeface="+mn-ea"/>
                          <a:cs typeface="+mn-cs"/>
                        </a:rPr>
                        <a:t>Number</a:t>
                      </a:r>
                    </a:p>
                  </a:txBody>
                  <a:tcPr>
                    <a:solidFill>
                      <a:schemeClr val="tx1"/>
                    </a:solidFill>
                  </a:tcPr>
                </a:tc>
                <a:tc>
                  <a:txBody>
                    <a:bodyPr/>
                    <a:lstStyle/>
                    <a:p>
                      <a:r>
                        <a:rPr lang="en-IN" sz="2000" b="1" dirty="0">
                          <a:solidFill>
                            <a:schemeClr val="bg1"/>
                          </a:solidFill>
                        </a:rPr>
                        <a:t>From</a:t>
                      </a:r>
                    </a:p>
                  </a:txBody>
                  <a:tcPr>
                    <a:solidFill>
                      <a:schemeClr val="tx1"/>
                    </a:solidFill>
                  </a:tcPr>
                </a:tc>
                <a:tc>
                  <a:txBody>
                    <a:bodyPr/>
                    <a:lstStyle/>
                    <a:p>
                      <a:r>
                        <a:rPr lang="en-IN" sz="2000" b="1" dirty="0">
                          <a:solidFill>
                            <a:schemeClr val="bg1"/>
                          </a:solidFill>
                        </a:rPr>
                        <a:t>To</a:t>
                      </a:r>
                    </a:p>
                  </a:txBody>
                  <a:tcPr>
                    <a:solidFill>
                      <a:schemeClr val="tx1"/>
                    </a:solidFill>
                  </a:tcPr>
                </a:tc>
                <a:tc>
                  <a:txBody>
                    <a:bodyPr/>
                    <a:lstStyle/>
                    <a:p>
                      <a:r>
                        <a:rPr lang="en-IN" sz="2000" b="1" dirty="0">
                          <a:solidFill>
                            <a:schemeClr val="bg1"/>
                          </a:solidFill>
                        </a:rPr>
                        <a:t>IP  View</a:t>
                      </a:r>
                    </a:p>
                  </a:txBody>
                  <a:tcPr>
                    <a:solidFill>
                      <a:schemeClr val="tx1"/>
                    </a:solidFill>
                  </a:tcPr>
                </a:tc>
                <a:extLst>
                  <a:ext uri="{0D108BD9-81ED-4DB2-BD59-A6C34878D82A}">
                    <a16:rowId xmlns:a16="http://schemas.microsoft.com/office/drawing/2014/main" val="4008267662"/>
                  </a:ext>
                </a:extLst>
              </a:tr>
              <a:tr h="370840">
                <a:tc>
                  <a:txBody>
                    <a:bodyPr/>
                    <a:lstStyle/>
                    <a:p>
                      <a:r>
                        <a:rPr lang="en-IN" sz="2000" dirty="0"/>
                        <a:t>1</a:t>
                      </a:r>
                    </a:p>
                  </a:txBody>
                  <a:tcPr/>
                </a:tc>
                <a:tc>
                  <a:txBody>
                    <a:bodyPr/>
                    <a:lstStyle/>
                    <a:p>
                      <a:r>
                        <a:rPr lang="en-IN" sz="2000" dirty="0"/>
                        <a:t>A</a:t>
                      </a:r>
                    </a:p>
                  </a:txBody>
                  <a:tcPr/>
                </a:tc>
                <a:tc>
                  <a:txBody>
                    <a:bodyPr/>
                    <a:lstStyle/>
                    <a:p>
                      <a:r>
                        <a:rPr lang="en-IN" sz="2000" dirty="0"/>
                        <a:t>R1</a:t>
                      </a:r>
                    </a:p>
                  </a:txBody>
                  <a:tcPr/>
                </a:tc>
                <a:tc>
                  <a:txBody>
                    <a:bodyPr/>
                    <a:lstStyle/>
                    <a:p>
                      <a:r>
                        <a:rPr lang="en-IN" sz="2000" dirty="0"/>
                        <a:t>A-B</a:t>
                      </a:r>
                    </a:p>
                  </a:txBody>
                  <a:tcPr/>
                </a:tc>
                <a:extLst>
                  <a:ext uri="{0D108BD9-81ED-4DB2-BD59-A6C34878D82A}">
                    <a16:rowId xmlns:a16="http://schemas.microsoft.com/office/drawing/2014/main" val="3638971762"/>
                  </a:ext>
                </a:extLst>
              </a:tr>
              <a:tr h="370840">
                <a:tc>
                  <a:txBody>
                    <a:bodyPr/>
                    <a:lstStyle/>
                    <a:p>
                      <a:r>
                        <a:rPr lang="en-IN" sz="2000" dirty="0"/>
                        <a:t>2</a:t>
                      </a:r>
                    </a:p>
                  </a:txBody>
                  <a:tcPr/>
                </a:tc>
                <a:tc>
                  <a:txBody>
                    <a:bodyPr/>
                    <a:lstStyle/>
                    <a:p>
                      <a:r>
                        <a:rPr lang="en-IN" sz="2000" dirty="0"/>
                        <a:t>R1</a:t>
                      </a:r>
                    </a:p>
                  </a:txBody>
                  <a:tcPr/>
                </a:tc>
                <a:tc>
                  <a:txBody>
                    <a:bodyPr/>
                    <a:lstStyle/>
                    <a:p>
                      <a:r>
                        <a:rPr lang="en-IN" sz="2000" dirty="0"/>
                        <a:t>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t>A-B</a:t>
                      </a:r>
                    </a:p>
                  </a:txBody>
                  <a:tcPr/>
                </a:tc>
                <a:extLst>
                  <a:ext uri="{0D108BD9-81ED-4DB2-BD59-A6C34878D82A}">
                    <a16:rowId xmlns:a16="http://schemas.microsoft.com/office/drawing/2014/main" val="1088759291"/>
                  </a:ext>
                </a:extLst>
              </a:tr>
              <a:tr h="370840">
                <a:tc>
                  <a:txBody>
                    <a:bodyPr/>
                    <a:lstStyle/>
                    <a:p>
                      <a:r>
                        <a:rPr lang="en-IN" sz="2000" dirty="0"/>
                        <a:t>3</a:t>
                      </a:r>
                    </a:p>
                  </a:txBody>
                  <a:tcPr/>
                </a:tc>
                <a:tc>
                  <a:txBody>
                    <a:bodyPr/>
                    <a:lstStyle/>
                    <a:p>
                      <a:r>
                        <a:rPr lang="en-IN" sz="2000" dirty="0"/>
                        <a:t>R2</a:t>
                      </a:r>
                    </a:p>
                  </a:txBody>
                  <a:tcPr/>
                </a:tc>
                <a:tc>
                  <a:txBody>
                    <a:bodyPr/>
                    <a:lstStyle/>
                    <a:p>
                      <a:r>
                        <a:rPr lang="en-IN" sz="2000" dirty="0"/>
                        <a:t>R3</a:t>
                      </a:r>
                    </a:p>
                  </a:txBody>
                  <a:tcPr/>
                </a:tc>
                <a:tc>
                  <a:txBody>
                    <a:bodyPr/>
                    <a:lstStyle/>
                    <a:p>
                      <a:r>
                        <a:rPr lang="en-IN" sz="2000" dirty="0"/>
                        <a:t>A-B</a:t>
                      </a:r>
                    </a:p>
                  </a:txBody>
                  <a:tcPr/>
                </a:tc>
                <a:extLst>
                  <a:ext uri="{0D108BD9-81ED-4DB2-BD59-A6C34878D82A}">
                    <a16:rowId xmlns:a16="http://schemas.microsoft.com/office/drawing/2014/main" val="2259328828"/>
                  </a:ext>
                </a:extLst>
              </a:tr>
              <a:tr h="370840">
                <a:tc>
                  <a:txBody>
                    <a:bodyPr/>
                    <a:lstStyle/>
                    <a:p>
                      <a:r>
                        <a:rPr lang="en-IN" sz="2000" dirty="0"/>
                        <a:t>4</a:t>
                      </a:r>
                    </a:p>
                  </a:txBody>
                  <a:tcPr/>
                </a:tc>
                <a:tc>
                  <a:txBody>
                    <a:bodyPr/>
                    <a:lstStyle/>
                    <a:p>
                      <a:r>
                        <a:rPr lang="en-IN" sz="2000" dirty="0"/>
                        <a:t>R3</a:t>
                      </a:r>
                    </a:p>
                  </a:txBody>
                  <a:tcPr/>
                </a:tc>
                <a:tc>
                  <a:txBody>
                    <a:bodyPr/>
                    <a:lstStyle/>
                    <a:p>
                      <a:r>
                        <a:rPr lang="en-IN" sz="2000" dirty="0"/>
                        <a:t>B</a:t>
                      </a:r>
                    </a:p>
                  </a:txBody>
                  <a:tcPr/>
                </a:tc>
                <a:tc>
                  <a:txBody>
                    <a:bodyPr/>
                    <a:lstStyle/>
                    <a:p>
                      <a:r>
                        <a:rPr lang="en-IN" sz="2000" dirty="0"/>
                        <a:t>A-B</a:t>
                      </a:r>
                    </a:p>
                  </a:txBody>
                  <a:tcPr/>
                </a:tc>
                <a:extLst>
                  <a:ext uri="{0D108BD9-81ED-4DB2-BD59-A6C34878D82A}">
                    <a16:rowId xmlns:a16="http://schemas.microsoft.com/office/drawing/2014/main" val="1199528071"/>
                  </a:ext>
                </a:extLst>
              </a:tr>
            </a:tbl>
          </a:graphicData>
        </a:graphic>
      </p:graphicFrame>
    </p:spTree>
    <p:extLst>
      <p:ext uri="{BB962C8B-B14F-4D97-AF65-F5344CB8AC3E}">
        <p14:creationId xmlns:p14="http://schemas.microsoft.com/office/powerpoint/2010/main" val="1242135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45894-00B4-280B-34DA-88325ABC9D35}"/>
              </a:ext>
            </a:extLst>
          </p:cNvPr>
          <p:cNvSpPr>
            <a:spLocks noGrp="1"/>
          </p:cNvSpPr>
          <p:nvPr>
            <p:ph type="title"/>
          </p:nvPr>
        </p:nvSpPr>
        <p:spPr/>
        <p:txBody>
          <a:bodyPr/>
          <a:lstStyle/>
          <a:p>
            <a:r>
              <a:rPr lang="en-IN" dirty="0"/>
              <a:t>MAC Addresses and LAN</a:t>
            </a:r>
          </a:p>
        </p:txBody>
      </p:sp>
      <p:sp>
        <p:nvSpPr>
          <p:cNvPr id="3" name="Content Placeholder 2">
            <a:extLst>
              <a:ext uri="{FF2B5EF4-FFF2-40B4-BE49-F238E27FC236}">
                <a16:creationId xmlns:a16="http://schemas.microsoft.com/office/drawing/2014/main" id="{1F115E06-8D8F-1F10-B977-9548147E6EB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95ADC82-55EF-E18C-6862-1E771416E62F}"/>
              </a:ext>
            </a:extLst>
          </p:cNvPr>
          <p:cNvPicPr>
            <a:picLocks noChangeAspect="1"/>
          </p:cNvPicPr>
          <p:nvPr/>
        </p:nvPicPr>
        <p:blipFill>
          <a:blip r:embed="rId2"/>
          <a:stretch>
            <a:fillRect/>
          </a:stretch>
        </p:blipFill>
        <p:spPr>
          <a:xfrm>
            <a:off x="1171289" y="2192570"/>
            <a:ext cx="10099462" cy="3909173"/>
          </a:xfrm>
          <a:prstGeom prst="rect">
            <a:avLst/>
          </a:prstGeom>
        </p:spPr>
      </p:pic>
    </p:spTree>
    <p:extLst>
      <p:ext uri="{BB962C8B-B14F-4D97-AF65-F5344CB8AC3E}">
        <p14:creationId xmlns:p14="http://schemas.microsoft.com/office/powerpoint/2010/main" val="32335031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45894-00B4-280B-34DA-88325ABC9D35}"/>
              </a:ext>
            </a:extLst>
          </p:cNvPr>
          <p:cNvSpPr>
            <a:spLocks noGrp="1"/>
          </p:cNvSpPr>
          <p:nvPr>
            <p:ph type="title"/>
          </p:nvPr>
        </p:nvSpPr>
        <p:spPr/>
        <p:txBody>
          <a:bodyPr/>
          <a:lstStyle/>
          <a:p>
            <a:r>
              <a:rPr lang="en-IN" dirty="0"/>
              <a:t>IP Addresses and the Internet</a:t>
            </a:r>
          </a:p>
        </p:txBody>
      </p:sp>
      <p:sp>
        <p:nvSpPr>
          <p:cNvPr id="3" name="Content Placeholder 2">
            <a:extLst>
              <a:ext uri="{FF2B5EF4-FFF2-40B4-BE49-F238E27FC236}">
                <a16:creationId xmlns:a16="http://schemas.microsoft.com/office/drawing/2014/main" id="{1F115E06-8D8F-1F10-B977-9548147E6EBA}"/>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907884B7-27DA-593D-D308-FD863D419861}"/>
              </a:ext>
            </a:extLst>
          </p:cNvPr>
          <p:cNvPicPr>
            <a:picLocks noChangeAspect="1"/>
          </p:cNvPicPr>
          <p:nvPr/>
        </p:nvPicPr>
        <p:blipFill>
          <a:blip r:embed="rId2"/>
          <a:stretch>
            <a:fillRect/>
          </a:stretch>
        </p:blipFill>
        <p:spPr>
          <a:xfrm>
            <a:off x="1794395" y="1401594"/>
            <a:ext cx="7370153" cy="5374070"/>
          </a:xfrm>
          <a:prstGeom prst="rect">
            <a:avLst/>
          </a:prstGeom>
        </p:spPr>
      </p:pic>
    </p:spTree>
    <p:extLst>
      <p:ext uri="{BB962C8B-B14F-4D97-AF65-F5344CB8AC3E}">
        <p14:creationId xmlns:p14="http://schemas.microsoft.com/office/powerpoint/2010/main" val="29329700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5FEC-3FF9-0C82-3AA9-42D3803BE22A}"/>
              </a:ext>
            </a:extLst>
          </p:cNvPr>
          <p:cNvSpPr>
            <a:spLocks noGrp="1"/>
          </p:cNvSpPr>
          <p:nvPr>
            <p:ph type="title"/>
          </p:nvPr>
        </p:nvSpPr>
        <p:spPr/>
        <p:txBody>
          <a:bodyPr/>
          <a:lstStyle/>
          <a:p>
            <a:r>
              <a:rPr lang="en-IN" dirty="0"/>
              <a:t>Address Resolution Protocol (ARP)</a:t>
            </a:r>
          </a:p>
        </p:txBody>
      </p:sp>
      <p:sp>
        <p:nvSpPr>
          <p:cNvPr id="3" name="Content Placeholder 2">
            <a:extLst>
              <a:ext uri="{FF2B5EF4-FFF2-40B4-BE49-F238E27FC236}">
                <a16:creationId xmlns:a16="http://schemas.microsoft.com/office/drawing/2014/main" id="{8C736A69-1270-AA42-919C-8356E88AF2C7}"/>
              </a:ext>
            </a:extLst>
          </p:cNvPr>
          <p:cNvSpPr>
            <a:spLocks noGrp="1"/>
          </p:cNvSpPr>
          <p:nvPr>
            <p:ph idx="1"/>
          </p:nvPr>
        </p:nvSpPr>
        <p:spPr/>
        <p:txBody>
          <a:bodyPr/>
          <a:lstStyle/>
          <a:p>
            <a:r>
              <a:rPr lang="en-IN" dirty="0"/>
              <a:t>Takes IP address of a computer as input and finds the MAC address of that computer</a:t>
            </a:r>
          </a:p>
          <a:p>
            <a:r>
              <a:rPr lang="en-IN" dirty="0"/>
              <a:t>Useful to deliver the data to a particular MAC address</a:t>
            </a:r>
          </a:p>
        </p:txBody>
      </p:sp>
    </p:spTree>
    <p:extLst>
      <p:ext uri="{BB962C8B-B14F-4D97-AF65-F5344CB8AC3E}">
        <p14:creationId xmlns:p14="http://schemas.microsoft.com/office/powerpoint/2010/main" val="16690603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5FEC-3FF9-0C82-3AA9-42D3803BE22A}"/>
              </a:ext>
            </a:extLst>
          </p:cNvPr>
          <p:cNvSpPr>
            <a:spLocks noGrp="1"/>
          </p:cNvSpPr>
          <p:nvPr>
            <p:ph type="title"/>
          </p:nvPr>
        </p:nvSpPr>
        <p:spPr/>
        <p:txBody>
          <a:bodyPr/>
          <a:lstStyle/>
          <a:p>
            <a:r>
              <a:rPr lang="en-IN" dirty="0"/>
              <a:t>ARP Example</a:t>
            </a:r>
          </a:p>
        </p:txBody>
      </p:sp>
      <p:sp>
        <p:nvSpPr>
          <p:cNvPr id="3" name="Content Placeholder 2">
            <a:extLst>
              <a:ext uri="{FF2B5EF4-FFF2-40B4-BE49-F238E27FC236}">
                <a16:creationId xmlns:a16="http://schemas.microsoft.com/office/drawing/2014/main" id="{8C736A69-1270-AA42-919C-8356E88AF2C7}"/>
              </a:ext>
            </a:extLst>
          </p:cNvPr>
          <p:cNvSpPr>
            <a:spLocks noGrp="1"/>
          </p:cNvSpPr>
          <p:nvPr>
            <p:ph idx="1"/>
          </p:nvPr>
        </p:nvSpPr>
        <p:spPr/>
        <p:txBody>
          <a:bodyPr/>
          <a:lstStyle/>
          <a:p>
            <a:endParaRPr lang="en-IN" dirty="0"/>
          </a:p>
        </p:txBody>
      </p:sp>
      <p:pic>
        <p:nvPicPr>
          <p:cNvPr id="4098" name="Picture 2" descr="Network Basics for Hackers: Address Resolution Protocol or ARP">
            <a:extLst>
              <a:ext uri="{FF2B5EF4-FFF2-40B4-BE49-F238E27FC236}">
                <a16:creationId xmlns:a16="http://schemas.microsoft.com/office/drawing/2014/main" id="{4ADE4AFF-85A5-DD91-AA39-E8AC18F18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222" y="1469204"/>
            <a:ext cx="7043064" cy="5183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8753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4B7D6-BD8C-AA51-264E-14B581554C84}"/>
              </a:ext>
            </a:extLst>
          </p:cNvPr>
          <p:cNvSpPr>
            <a:spLocks noGrp="1"/>
          </p:cNvSpPr>
          <p:nvPr>
            <p:ph type="title"/>
          </p:nvPr>
        </p:nvSpPr>
        <p:spPr/>
        <p:txBody>
          <a:bodyPr/>
          <a:lstStyle/>
          <a:p>
            <a:r>
              <a:rPr lang="en-IN" dirty="0"/>
              <a:t>Internet Message Control Protocol (ICMP)</a:t>
            </a:r>
          </a:p>
        </p:txBody>
      </p:sp>
      <p:sp>
        <p:nvSpPr>
          <p:cNvPr id="3" name="Content Placeholder 2">
            <a:extLst>
              <a:ext uri="{FF2B5EF4-FFF2-40B4-BE49-F238E27FC236}">
                <a16:creationId xmlns:a16="http://schemas.microsoft.com/office/drawing/2014/main" id="{1E4E38AC-D5C0-3514-990A-7B7DACAC8F9B}"/>
              </a:ext>
            </a:extLst>
          </p:cNvPr>
          <p:cNvSpPr>
            <a:spLocks noGrp="1"/>
          </p:cNvSpPr>
          <p:nvPr>
            <p:ph idx="1"/>
          </p:nvPr>
        </p:nvSpPr>
        <p:spPr/>
        <p:txBody>
          <a:bodyPr>
            <a:normAutofit fontScale="85000" lnSpcReduction="10000"/>
          </a:bodyPr>
          <a:lstStyle/>
          <a:p>
            <a:r>
              <a:rPr lang="en-US" dirty="0"/>
              <a:t>IP is </a:t>
            </a:r>
          </a:p>
          <a:p>
            <a:pPr lvl="1"/>
            <a:r>
              <a:rPr lang="en-US" dirty="0"/>
              <a:t>Connectionless</a:t>
            </a:r>
          </a:p>
          <a:p>
            <a:pPr lvl="1"/>
            <a:r>
              <a:rPr lang="en-US" dirty="0"/>
              <a:t>Unreliable</a:t>
            </a:r>
          </a:p>
          <a:p>
            <a:pPr lvl="1"/>
            <a:r>
              <a:rPr lang="en-US" dirty="0"/>
              <a:t>Unacknowledged</a:t>
            </a:r>
          </a:p>
          <a:p>
            <a:r>
              <a:rPr lang="en-US" dirty="0"/>
              <a:t>Datagrams are sent over the Internet with no prior connection, no assurance of delivery, and no acknowledgement if they reach the destination successfully</a:t>
            </a:r>
          </a:p>
          <a:p>
            <a:r>
              <a:rPr lang="en-US" dirty="0"/>
              <a:t>What happens if a router must discard a datagram because it cannot find a router to the final destination, or because the time-to-live field has a zero value? </a:t>
            </a:r>
          </a:p>
          <a:p>
            <a:r>
              <a:rPr lang="en-US" dirty="0"/>
              <a:t>What happens if the final destination host must discard all fragments of a datagram because it has not received all fragments within a predetermined time limit?</a:t>
            </a:r>
          </a:p>
          <a:p>
            <a:r>
              <a:rPr lang="en-US" dirty="0"/>
              <a:t>The </a:t>
            </a:r>
            <a:r>
              <a:rPr lang="en-US" b="1" dirty="0"/>
              <a:t>Internet Control Message Protocol (ICMP)</a:t>
            </a:r>
            <a:r>
              <a:rPr lang="en-US" dirty="0"/>
              <a:t> helps IP</a:t>
            </a:r>
            <a:endParaRPr lang="en-IN" dirty="0"/>
          </a:p>
        </p:txBody>
      </p:sp>
    </p:spTree>
    <p:extLst>
      <p:ext uri="{BB962C8B-B14F-4D97-AF65-F5344CB8AC3E}">
        <p14:creationId xmlns:p14="http://schemas.microsoft.com/office/powerpoint/2010/main" val="856838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E9C4-AB61-F21F-E258-A59DD42427C7}"/>
              </a:ext>
            </a:extLst>
          </p:cNvPr>
          <p:cNvSpPr>
            <a:spLocks noGrp="1"/>
          </p:cNvSpPr>
          <p:nvPr>
            <p:ph type="title"/>
          </p:nvPr>
        </p:nvSpPr>
        <p:spPr/>
        <p:txBody>
          <a:bodyPr/>
          <a:lstStyle/>
          <a:p>
            <a:r>
              <a:rPr lang="en-IN" dirty="0"/>
              <a:t>ICMP Message Types</a:t>
            </a:r>
          </a:p>
        </p:txBody>
      </p:sp>
      <p:sp>
        <p:nvSpPr>
          <p:cNvPr id="3" name="Content Placeholder 2">
            <a:extLst>
              <a:ext uri="{FF2B5EF4-FFF2-40B4-BE49-F238E27FC236}">
                <a16:creationId xmlns:a16="http://schemas.microsoft.com/office/drawing/2014/main" id="{37C23556-25E4-3C42-A88A-BEF3995B8666}"/>
              </a:ext>
            </a:extLst>
          </p:cNvPr>
          <p:cNvSpPr>
            <a:spLocks noGrp="1"/>
          </p:cNvSpPr>
          <p:nvPr>
            <p:ph idx="1"/>
          </p:nvPr>
        </p:nvSpPr>
        <p:spPr/>
        <p:txBody>
          <a:bodyPr/>
          <a:lstStyle/>
          <a:p>
            <a:r>
              <a:rPr lang="en-IN" dirty="0"/>
              <a:t>Error-reporting messages</a:t>
            </a:r>
          </a:p>
          <a:p>
            <a:pPr lvl="1"/>
            <a:r>
              <a:rPr lang="en-US" dirty="0"/>
              <a:t>Report problems that a router or a host (destination) may encounter when it processes an IP packet</a:t>
            </a:r>
          </a:p>
          <a:p>
            <a:r>
              <a:rPr lang="en-US" dirty="0"/>
              <a:t>Query messages</a:t>
            </a:r>
          </a:p>
          <a:p>
            <a:pPr lvl="1"/>
            <a:r>
              <a:rPr lang="en-US" dirty="0"/>
              <a:t>Occur in pairs, help a host or a network manager get specific information from a router or another host. </a:t>
            </a:r>
          </a:p>
          <a:p>
            <a:pPr lvl="1"/>
            <a:r>
              <a:rPr lang="en-US" dirty="0"/>
              <a:t>For example, nodes can discover their neighbors. </a:t>
            </a:r>
          </a:p>
          <a:p>
            <a:pPr lvl="1"/>
            <a:r>
              <a:rPr lang="en-US" dirty="0"/>
              <a:t>Also, hosts can discover and learn about routers on their network and routers can help a node redirect its messages.</a:t>
            </a:r>
          </a:p>
          <a:p>
            <a:pPr lvl="1"/>
            <a:endParaRPr lang="en-US" dirty="0"/>
          </a:p>
          <a:p>
            <a:pPr lvl="1"/>
            <a:endParaRPr lang="en-IN" dirty="0"/>
          </a:p>
        </p:txBody>
      </p:sp>
    </p:spTree>
    <p:extLst>
      <p:ext uri="{BB962C8B-B14F-4D97-AF65-F5344CB8AC3E}">
        <p14:creationId xmlns:p14="http://schemas.microsoft.com/office/powerpoint/2010/main" val="32501048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20" name="Text Box 3">
            <a:extLst>
              <a:ext uri="{FF2B5EF4-FFF2-40B4-BE49-F238E27FC236}">
                <a16:creationId xmlns:a16="http://schemas.microsoft.com/office/drawing/2014/main" id="{F43A3F5D-DDB4-5F23-D407-31DCD01115C7}"/>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dirty="0">
                <a:solidFill>
                  <a:srgbClr val="333399"/>
                </a:solidFill>
              </a:rPr>
              <a:t>ICMP Messages</a:t>
            </a:r>
          </a:p>
        </p:txBody>
      </p:sp>
      <p:sp>
        <p:nvSpPr>
          <p:cNvPr id="418821" name="Text Box 4">
            <a:extLst>
              <a:ext uri="{FF2B5EF4-FFF2-40B4-BE49-F238E27FC236}">
                <a16:creationId xmlns:a16="http://schemas.microsoft.com/office/drawing/2014/main" id="{0890917A-7E56-4DF5-3C24-9280D0595163}"/>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600"/>
              </a:spcBef>
              <a:buClr>
                <a:srgbClr val="3333CC"/>
              </a:buClr>
              <a:buSzPct val="60000"/>
              <a:buFont typeface="Wingdings" panose="05000000000000000000" pitchFamily="2" charset="2"/>
              <a:buChar char=""/>
            </a:pPr>
            <a:endParaRPr lang="en-US" altLang="en-US" sz="2000" dirty="0">
              <a:solidFill>
                <a:srgbClr val="000000"/>
              </a:solidFill>
            </a:endParaRPr>
          </a:p>
        </p:txBody>
      </p:sp>
      <p:pic>
        <p:nvPicPr>
          <p:cNvPr id="3" name="Picture 2">
            <a:extLst>
              <a:ext uri="{FF2B5EF4-FFF2-40B4-BE49-F238E27FC236}">
                <a16:creationId xmlns:a16="http://schemas.microsoft.com/office/drawing/2014/main" id="{DFB928EE-5EB2-9E12-82A0-E6563E1F7AE5}"/>
              </a:ext>
            </a:extLst>
          </p:cNvPr>
          <p:cNvPicPr>
            <a:picLocks noChangeAspect="1"/>
          </p:cNvPicPr>
          <p:nvPr/>
        </p:nvPicPr>
        <p:blipFill>
          <a:blip r:embed="rId3"/>
          <a:stretch>
            <a:fillRect/>
          </a:stretch>
        </p:blipFill>
        <p:spPr>
          <a:xfrm>
            <a:off x="1514606" y="2091730"/>
            <a:ext cx="9129550" cy="267454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2" name="Group 3">
            <a:extLst>
              <a:ext uri="{FF2B5EF4-FFF2-40B4-BE49-F238E27FC236}">
                <a16:creationId xmlns:a16="http://schemas.microsoft.com/office/drawing/2014/main" id="{72ECA89D-5CF5-6585-1526-83DEE1F3B57F}"/>
              </a:ext>
            </a:extLst>
          </p:cNvPr>
          <p:cNvGrpSpPr>
            <a:grpSpLocks/>
          </p:cNvGrpSpPr>
          <p:nvPr/>
        </p:nvGrpSpPr>
        <p:grpSpPr bwMode="auto">
          <a:xfrm>
            <a:off x="2362201" y="1676401"/>
            <a:ext cx="7389813" cy="4265613"/>
            <a:chOff x="528" y="1056"/>
            <a:chExt cx="4655" cy="2687"/>
          </a:xfrm>
        </p:grpSpPr>
        <p:sp>
          <p:nvSpPr>
            <p:cNvPr id="32774" name="Rectangle 4">
              <a:extLst>
                <a:ext uri="{FF2B5EF4-FFF2-40B4-BE49-F238E27FC236}">
                  <a16:creationId xmlns:a16="http://schemas.microsoft.com/office/drawing/2014/main" id="{D588EB25-BEE8-2506-9F77-BF6645DABBBA}"/>
                </a:ext>
              </a:extLst>
            </p:cNvPr>
            <p:cNvSpPr>
              <a:spLocks noChangeArrowheads="1"/>
            </p:cNvSpPr>
            <p:nvPr/>
          </p:nvSpPr>
          <p:spPr bwMode="auto">
            <a:xfrm>
              <a:off x="528" y="1056"/>
              <a:ext cx="4655" cy="2687"/>
            </a:xfrm>
            <a:prstGeom prst="rect">
              <a:avLst/>
            </a:prstGeom>
            <a:solidFill>
              <a:srgbClr val="00FF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2775" name="Text Box 5">
              <a:extLst>
                <a:ext uri="{FF2B5EF4-FFF2-40B4-BE49-F238E27FC236}">
                  <a16:creationId xmlns:a16="http://schemas.microsoft.com/office/drawing/2014/main" id="{1EB513B5-7450-03A0-7678-DB55A85BE98F}"/>
                </a:ext>
              </a:extLst>
            </p:cNvPr>
            <p:cNvSpPr txBox="1">
              <a:spLocks noChangeArrowheads="1"/>
            </p:cNvSpPr>
            <p:nvPr/>
          </p:nvSpPr>
          <p:spPr bwMode="auto">
            <a:xfrm>
              <a:off x="1170" y="1295"/>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Application Layer</a:t>
              </a:r>
            </a:p>
          </p:txBody>
        </p:sp>
        <p:sp>
          <p:nvSpPr>
            <p:cNvPr id="32776" name="Text Box 6">
              <a:extLst>
                <a:ext uri="{FF2B5EF4-FFF2-40B4-BE49-F238E27FC236}">
                  <a16:creationId xmlns:a16="http://schemas.microsoft.com/office/drawing/2014/main" id="{731DD5A7-29AB-69EB-EEFE-3D9ED0126DED}"/>
                </a:ext>
              </a:extLst>
            </p:cNvPr>
            <p:cNvSpPr txBox="1">
              <a:spLocks noChangeArrowheads="1"/>
            </p:cNvSpPr>
            <p:nvPr/>
          </p:nvSpPr>
          <p:spPr bwMode="auto">
            <a:xfrm>
              <a:off x="1170" y="1637"/>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Presentation Layer</a:t>
              </a:r>
            </a:p>
          </p:txBody>
        </p:sp>
        <p:sp>
          <p:nvSpPr>
            <p:cNvPr id="32777" name="Text Box 7">
              <a:extLst>
                <a:ext uri="{FF2B5EF4-FFF2-40B4-BE49-F238E27FC236}">
                  <a16:creationId xmlns:a16="http://schemas.microsoft.com/office/drawing/2014/main" id="{1F6FD318-A5A9-0E8E-F4C1-34E2E8F29902}"/>
                </a:ext>
              </a:extLst>
            </p:cNvPr>
            <p:cNvSpPr txBox="1">
              <a:spLocks noChangeArrowheads="1"/>
            </p:cNvSpPr>
            <p:nvPr/>
          </p:nvSpPr>
          <p:spPr bwMode="auto">
            <a:xfrm>
              <a:off x="1170" y="1979"/>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Session Layer</a:t>
              </a:r>
            </a:p>
          </p:txBody>
        </p:sp>
        <p:sp>
          <p:nvSpPr>
            <p:cNvPr id="32778" name="Text Box 8">
              <a:extLst>
                <a:ext uri="{FF2B5EF4-FFF2-40B4-BE49-F238E27FC236}">
                  <a16:creationId xmlns:a16="http://schemas.microsoft.com/office/drawing/2014/main" id="{8639F297-635C-FB19-0B09-7449C3879F0E}"/>
                </a:ext>
              </a:extLst>
            </p:cNvPr>
            <p:cNvSpPr txBox="1">
              <a:spLocks noChangeArrowheads="1"/>
            </p:cNvSpPr>
            <p:nvPr/>
          </p:nvSpPr>
          <p:spPr bwMode="auto">
            <a:xfrm>
              <a:off x="1170" y="2320"/>
              <a:ext cx="3531" cy="256"/>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Transport Layer</a:t>
              </a:r>
            </a:p>
          </p:txBody>
        </p:sp>
        <p:sp>
          <p:nvSpPr>
            <p:cNvPr id="32779" name="Text Box 9">
              <a:extLst>
                <a:ext uri="{FF2B5EF4-FFF2-40B4-BE49-F238E27FC236}">
                  <a16:creationId xmlns:a16="http://schemas.microsoft.com/office/drawing/2014/main" id="{D8BB66BF-1AA6-64DB-6BCE-A274B48B0D7A}"/>
                </a:ext>
              </a:extLst>
            </p:cNvPr>
            <p:cNvSpPr txBox="1">
              <a:spLocks noChangeArrowheads="1"/>
            </p:cNvSpPr>
            <p:nvPr/>
          </p:nvSpPr>
          <p:spPr bwMode="auto">
            <a:xfrm>
              <a:off x="1170" y="2648"/>
              <a:ext cx="3531" cy="256"/>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Network Layer</a:t>
              </a:r>
            </a:p>
          </p:txBody>
        </p:sp>
        <p:sp>
          <p:nvSpPr>
            <p:cNvPr id="32780" name="Text Box 10">
              <a:extLst>
                <a:ext uri="{FF2B5EF4-FFF2-40B4-BE49-F238E27FC236}">
                  <a16:creationId xmlns:a16="http://schemas.microsoft.com/office/drawing/2014/main" id="{47C1CD87-D3EA-C200-8ECB-65CB078CA853}"/>
                </a:ext>
              </a:extLst>
            </p:cNvPr>
            <p:cNvSpPr txBox="1">
              <a:spLocks noChangeArrowheads="1"/>
            </p:cNvSpPr>
            <p:nvPr/>
          </p:nvSpPr>
          <p:spPr bwMode="auto">
            <a:xfrm>
              <a:off x="1170" y="2990"/>
              <a:ext cx="3531" cy="256"/>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Data Link Layer</a:t>
              </a:r>
            </a:p>
          </p:txBody>
        </p:sp>
        <p:sp>
          <p:nvSpPr>
            <p:cNvPr id="32781" name="Text Box 11">
              <a:extLst>
                <a:ext uri="{FF2B5EF4-FFF2-40B4-BE49-F238E27FC236}">
                  <a16:creationId xmlns:a16="http://schemas.microsoft.com/office/drawing/2014/main" id="{6A8D2445-64FA-D9CF-E3D9-F4A58C98C3E2}"/>
                </a:ext>
              </a:extLst>
            </p:cNvPr>
            <p:cNvSpPr txBox="1">
              <a:spLocks noChangeArrowheads="1"/>
            </p:cNvSpPr>
            <p:nvPr/>
          </p:nvSpPr>
          <p:spPr bwMode="auto">
            <a:xfrm>
              <a:off x="1170" y="3332"/>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Physical Layer</a:t>
              </a:r>
            </a:p>
          </p:txBody>
        </p:sp>
      </p:grpSp>
      <p:sp>
        <p:nvSpPr>
          <p:cNvPr id="2" name="Title 1">
            <a:extLst>
              <a:ext uri="{FF2B5EF4-FFF2-40B4-BE49-F238E27FC236}">
                <a16:creationId xmlns:a16="http://schemas.microsoft.com/office/drawing/2014/main" id="{12DAD5D9-E94F-E4EF-CB8C-37C9A94AD14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Layers in OSI</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B072B-B761-72A5-135B-CC4A88509F12}"/>
              </a:ext>
            </a:extLst>
          </p:cNvPr>
          <p:cNvSpPr>
            <a:spLocks noGrp="1"/>
          </p:cNvSpPr>
          <p:nvPr>
            <p:ph type="title"/>
          </p:nvPr>
        </p:nvSpPr>
        <p:spPr/>
        <p:txBody>
          <a:bodyPr/>
          <a:lstStyle/>
          <a:p>
            <a:r>
              <a:rPr lang="en-IN" dirty="0"/>
              <a:t>ICMP Message Format</a:t>
            </a:r>
          </a:p>
        </p:txBody>
      </p:sp>
      <p:sp>
        <p:nvSpPr>
          <p:cNvPr id="3" name="Content Placeholder 2">
            <a:extLst>
              <a:ext uri="{FF2B5EF4-FFF2-40B4-BE49-F238E27FC236}">
                <a16:creationId xmlns:a16="http://schemas.microsoft.com/office/drawing/2014/main" id="{B72D3D15-B509-24AA-8A30-C0021E16630A}"/>
              </a:ext>
            </a:extLst>
          </p:cNvPr>
          <p:cNvSpPr>
            <a:spLocks noGrp="1"/>
          </p:cNvSpPr>
          <p:nvPr>
            <p:ph idx="1"/>
          </p:nvPr>
        </p:nvSpPr>
        <p:spPr/>
        <p:txBody>
          <a:bodyPr/>
          <a:lstStyle/>
          <a:p>
            <a:r>
              <a:rPr lang="en-IN" dirty="0"/>
              <a:t>Has a 8-byte header and variable-size data section</a:t>
            </a:r>
          </a:p>
          <a:p>
            <a:r>
              <a:rPr lang="en-US" dirty="0"/>
              <a:t>General format of the header is different for each message type, the first 4 bytes are common to all</a:t>
            </a:r>
          </a:p>
          <a:p>
            <a:endParaRPr lang="en-IN" dirty="0"/>
          </a:p>
          <a:p>
            <a:endParaRPr lang="en-IN" dirty="0"/>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CD0CA637-D85C-B71B-2472-1619541F172B}"/>
              </a:ext>
            </a:extLst>
          </p:cNvPr>
          <p:cNvPicPr>
            <a:picLocks noChangeAspect="1"/>
          </p:cNvPicPr>
          <p:nvPr/>
        </p:nvPicPr>
        <p:blipFill>
          <a:blip r:embed="rId2"/>
          <a:stretch>
            <a:fillRect/>
          </a:stretch>
        </p:blipFill>
        <p:spPr>
          <a:xfrm>
            <a:off x="1919536" y="4365105"/>
            <a:ext cx="7975798" cy="2313885"/>
          </a:xfrm>
          <a:prstGeom prst="rect">
            <a:avLst/>
          </a:prstGeom>
        </p:spPr>
      </p:pic>
      <p:sp>
        <p:nvSpPr>
          <p:cNvPr id="6" name="Callout: Line 5">
            <a:extLst>
              <a:ext uri="{FF2B5EF4-FFF2-40B4-BE49-F238E27FC236}">
                <a16:creationId xmlns:a16="http://schemas.microsoft.com/office/drawing/2014/main" id="{4B319A72-7D66-4FC4-354F-FAA3BCE37510}"/>
              </a:ext>
            </a:extLst>
          </p:cNvPr>
          <p:cNvSpPr/>
          <p:nvPr/>
        </p:nvSpPr>
        <p:spPr>
          <a:xfrm>
            <a:off x="4799856" y="3145508"/>
            <a:ext cx="2304256" cy="1152128"/>
          </a:xfrm>
          <a:prstGeom prst="borderCallout1">
            <a:avLst>
              <a:gd name="adj1" fmla="val 18750"/>
              <a:gd name="adj2" fmla="val -8333"/>
              <a:gd name="adj3" fmla="val 170573"/>
              <a:gd name="adj4" fmla="val -180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Specifies the reason for the specific message type</a:t>
            </a:r>
          </a:p>
        </p:txBody>
      </p:sp>
      <p:sp>
        <p:nvSpPr>
          <p:cNvPr id="7" name="Callout: Line 6">
            <a:extLst>
              <a:ext uri="{FF2B5EF4-FFF2-40B4-BE49-F238E27FC236}">
                <a16:creationId xmlns:a16="http://schemas.microsoft.com/office/drawing/2014/main" id="{2978E9D3-9CBC-0425-66B4-9BE5F6AD633B}"/>
              </a:ext>
            </a:extLst>
          </p:cNvPr>
          <p:cNvSpPr/>
          <p:nvPr/>
        </p:nvSpPr>
        <p:spPr>
          <a:xfrm>
            <a:off x="2178153" y="3131504"/>
            <a:ext cx="2304256" cy="1152128"/>
          </a:xfrm>
          <a:prstGeom prst="borderCallout1">
            <a:avLst>
              <a:gd name="adj1" fmla="val 18750"/>
              <a:gd name="adj2" fmla="val -8333"/>
              <a:gd name="adj3" fmla="val 162830"/>
              <a:gd name="adj4" fmla="val 16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Defines the type of the message</a:t>
            </a:r>
          </a:p>
        </p:txBody>
      </p:sp>
      <p:sp>
        <p:nvSpPr>
          <p:cNvPr id="8" name="Callout: Line 7">
            <a:extLst>
              <a:ext uri="{FF2B5EF4-FFF2-40B4-BE49-F238E27FC236}">
                <a16:creationId xmlns:a16="http://schemas.microsoft.com/office/drawing/2014/main" id="{3E6213EE-0922-0450-72BB-7BF2AB63A323}"/>
              </a:ext>
            </a:extLst>
          </p:cNvPr>
          <p:cNvSpPr/>
          <p:nvPr/>
        </p:nvSpPr>
        <p:spPr>
          <a:xfrm>
            <a:off x="8050585" y="3078040"/>
            <a:ext cx="2304256" cy="1152128"/>
          </a:xfrm>
          <a:prstGeom prst="borderCallout1">
            <a:avLst>
              <a:gd name="adj1" fmla="val 18750"/>
              <a:gd name="adj2" fmla="val -8333"/>
              <a:gd name="adj3" fmla="val 268329"/>
              <a:gd name="adj4" fmla="val -605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Carries information for finding the original packet that had error</a:t>
            </a:r>
          </a:p>
        </p:txBody>
      </p:sp>
    </p:spTree>
    <p:extLst>
      <p:ext uri="{BB962C8B-B14F-4D97-AF65-F5344CB8AC3E}">
        <p14:creationId xmlns:p14="http://schemas.microsoft.com/office/powerpoint/2010/main" val="630509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6" name="Text Box 3">
            <a:extLst>
              <a:ext uri="{FF2B5EF4-FFF2-40B4-BE49-F238E27FC236}">
                <a16:creationId xmlns:a16="http://schemas.microsoft.com/office/drawing/2014/main" id="{86C3DE82-E20D-9906-877A-600C34D2B9C4}"/>
              </a:ext>
            </a:extLst>
          </p:cNvPr>
          <p:cNvSpPr txBox="1">
            <a:spLocks noChangeArrowheads="1"/>
          </p:cNvSpPr>
          <p:nvPr/>
        </p:nvSpPr>
        <p:spPr bwMode="auto">
          <a:xfrm>
            <a:off x="215757" y="214314"/>
            <a:ext cx="10252219" cy="1462087"/>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en-US" altLang="en-US" dirty="0"/>
              <a:t>Example: Destination Unreachable</a:t>
            </a:r>
          </a:p>
        </p:txBody>
      </p:sp>
      <p:sp>
        <p:nvSpPr>
          <p:cNvPr id="433157" name="Text Box 4">
            <a:extLst>
              <a:ext uri="{FF2B5EF4-FFF2-40B4-BE49-F238E27FC236}">
                <a16:creationId xmlns:a16="http://schemas.microsoft.com/office/drawing/2014/main" id="{0128DDAE-3A5D-90BC-B4EC-7DCD295D2E5F}"/>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700"/>
              </a:spcBef>
              <a:buClr>
                <a:srgbClr val="3333CC"/>
              </a:buClr>
              <a:buSzPct val="60000"/>
              <a:buFont typeface="Wingdings" panose="05000000000000000000" pitchFamily="2" charset="2"/>
              <a:buChar char=""/>
            </a:pPr>
            <a:r>
              <a:rPr lang="en-US" altLang="en-US" sz="2800" dirty="0">
                <a:solidFill>
                  <a:srgbClr val="000000"/>
                </a:solidFill>
              </a:rPr>
              <a:t>When a router cannot route an IP datagram, it sends this message</a:t>
            </a:r>
          </a:p>
        </p:txBody>
      </p:sp>
      <p:pic>
        <p:nvPicPr>
          <p:cNvPr id="3" name="Picture 2">
            <a:extLst>
              <a:ext uri="{FF2B5EF4-FFF2-40B4-BE49-F238E27FC236}">
                <a16:creationId xmlns:a16="http://schemas.microsoft.com/office/drawing/2014/main" id="{425666F4-BBE0-C387-A890-B4327AA7FFAF}"/>
              </a:ext>
            </a:extLst>
          </p:cNvPr>
          <p:cNvPicPr>
            <a:picLocks noChangeAspect="1"/>
          </p:cNvPicPr>
          <p:nvPr/>
        </p:nvPicPr>
        <p:blipFill>
          <a:blip r:embed="rId3"/>
          <a:stretch>
            <a:fillRect/>
          </a:stretch>
        </p:blipFill>
        <p:spPr>
          <a:xfrm>
            <a:off x="1795680" y="3356992"/>
            <a:ext cx="8600640" cy="1693040"/>
          </a:xfrm>
          <a:prstGeom prst="rect">
            <a:avLst/>
          </a:prstGeom>
        </p:spPr>
      </p:pic>
    </p:spTree>
    <p:extLst>
      <p:ext uri="{BB962C8B-B14F-4D97-AF65-F5344CB8AC3E}">
        <p14:creationId xmlns:p14="http://schemas.microsoft.com/office/powerpoint/2010/main" val="15142241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6" name="Text Box 3">
            <a:extLst>
              <a:ext uri="{FF2B5EF4-FFF2-40B4-BE49-F238E27FC236}">
                <a16:creationId xmlns:a16="http://schemas.microsoft.com/office/drawing/2014/main" id="{86C3DE82-E20D-9906-877A-600C34D2B9C4}"/>
              </a:ext>
            </a:extLst>
          </p:cNvPr>
          <p:cNvSpPr txBox="1">
            <a:spLocks noChangeArrowheads="1"/>
          </p:cNvSpPr>
          <p:nvPr/>
        </p:nvSpPr>
        <p:spPr bwMode="auto">
          <a:xfrm>
            <a:off x="380145" y="214314"/>
            <a:ext cx="10087832" cy="1462087"/>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400">
                <a:latin typeface="+mj-lt"/>
                <a:ea typeface="+mj-ea"/>
                <a:cs typeface="+mj-cs"/>
              </a:defRPr>
            </a:lvl1pPr>
          </a:lstStyle>
          <a:p>
            <a:r>
              <a:rPr lang="en-US" altLang="en-US" dirty="0"/>
              <a:t>Destination Unreachable – Sample ‘Code’ field Values</a:t>
            </a:r>
          </a:p>
        </p:txBody>
      </p:sp>
      <p:sp>
        <p:nvSpPr>
          <p:cNvPr id="433157" name="Text Box 4">
            <a:extLst>
              <a:ext uri="{FF2B5EF4-FFF2-40B4-BE49-F238E27FC236}">
                <a16:creationId xmlns:a16="http://schemas.microsoft.com/office/drawing/2014/main" id="{0128DDAE-3A5D-90BC-B4EC-7DCD295D2E5F}"/>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600"/>
              </a:spcBef>
              <a:buClr>
                <a:srgbClr val="FF0000"/>
              </a:buClr>
              <a:buSzPct val="55000"/>
              <a:buFont typeface="Wingdings" panose="05000000000000000000" pitchFamily="2" charset="2"/>
              <a:buChar char=""/>
            </a:pPr>
            <a:r>
              <a:rPr lang="en-US" altLang="en-US" sz="2400" dirty="0">
                <a:solidFill>
                  <a:srgbClr val="000000"/>
                </a:solidFill>
              </a:rPr>
              <a:t>Code 0: Network is unreachable</a:t>
            </a:r>
          </a:p>
          <a:p>
            <a:pPr>
              <a:lnSpc>
                <a:spcPct val="90000"/>
              </a:lnSpc>
              <a:spcBef>
                <a:spcPts val="600"/>
              </a:spcBef>
              <a:buClr>
                <a:srgbClr val="FF0000"/>
              </a:buClr>
              <a:buSzPct val="55000"/>
              <a:buFont typeface="Wingdings" panose="05000000000000000000" pitchFamily="2" charset="2"/>
              <a:buChar char=""/>
            </a:pPr>
            <a:r>
              <a:rPr lang="en-US" altLang="en-US" sz="2400" dirty="0">
                <a:solidFill>
                  <a:srgbClr val="000000"/>
                </a:solidFill>
              </a:rPr>
              <a:t>Code 1: Host is unreachable</a:t>
            </a:r>
          </a:p>
          <a:p>
            <a:pPr>
              <a:lnSpc>
                <a:spcPct val="90000"/>
              </a:lnSpc>
              <a:spcBef>
                <a:spcPts val="600"/>
              </a:spcBef>
              <a:buClr>
                <a:srgbClr val="FF0000"/>
              </a:buClr>
              <a:buSzPct val="55000"/>
              <a:buFont typeface="Wingdings" panose="05000000000000000000" pitchFamily="2" charset="2"/>
              <a:buChar char=""/>
            </a:pPr>
            <a:r>
              <a:rPr lang="en-US" altLang="en-US" sz="2400" dirty="0">
                <a:solidFill>
                  <a:srgbClr val="000000"/>
                </a:solidFill>
              </a:rPr>
              <a:t>Code 2: Protocol is unreachable (e.g. TCP is not running on the destination)</a:t>
            </a:r>
          </a:p>
          <a:p>
            <a:pPr>
              <a:lnSpc>
                <a:spcPct val="90000"/>
              </a:lnSpc>
              <a:spcBef>
                <a:spcPts val="600"/>
              </a:spcBef>
              <a:buClr>
                <a:srgbClr val="FF0000"/>
              </a:buClr>
              <a:buSzPct val="55000"/>
              <a:buFont typeface="Wingdings" panose="05000000000000000000" pitchFamily="2" charset="2"/>
              <a:buChar char=""/>
            </a:pPr>
            <a:r>
              <a:rPr lang="en-US" altLang="en-US" sz="2400" dirty="0">
                <a:solidFill>
                  <a:srgbClr val="000000"/>
                </a:solidFill>
              </a:rPr>
              <a:t>Code 3: Port is not reachable</a:t>
            </a:r>
          </a:p>
          <a:p>
            <a:pPr>
              <a:lnSpc>
                <a:spcPct val="90000"/>
              </a:lnSpc>
              <a:spcBef>
                <a:spcPts val="600"/>
              </a:spcBef>
              <a:buClr>
                <a:srgbClr val="FF0000"/>
              </a:buClr>
              <a:buSzPct val="55000"/>
              <a:buFont typeface="Wingdings" panose="05000000000000000000" pitchFamily="2" charset="2"/>
              <a:buChar char=""/>
            </a:pPr>
            <a:r>
              <a:rPr lang="en-US" altLang="en-US" sz="2400" dirty="0">
                <a:solidFill>
                  <a:srgbClr val="000000"/>
                </a:solidFill>
              </a:rPr>
              <a:t>Code 4: Fragmentation is needed, but “Do not fragment” field is set</a:t>
            </a:r>
          </a:p>
          <a:p>
            <a:pPr>
              <a:lnSpc>
                <a:spcPct val="90000"/>
              </a:lnSpc>
              <a:spcBef>
                <a:spcPts val="600"/>
              </a:spcBef>
              <a:buClr>
                <a:srgbClr val="FF0000"/>
              </a:buClr>
              <a:buSzPct val="55000"/>
              <a:buFont typeface="Wingdings" panose="05000000000000000000" pitchFamily="2" charset="2"/>
              <a:buChar char=""/>
            </a:pPr>
            <a:r>
              <a:rPr lang="en-US" altLang="en-US" sz="2400" dirty="0">
                <a:solidFill>
                  <a:srgbClr val="000000"/>
                </a:solidFill>
              </a:rPr>
              <a:t>Code 6: Destination network is unknown</a:t>
            </a:r>
          </a:p>
          <a:p>
            <a:pPr>
              <a:lnSpc>
                <a:spcPct val="90000"/>
              </a:lnSpc>
              <a:spcBef>
                <a:spcPts val="600"/>
              </a:spcBef>
              <a:buClr>
                <a:srgbClr val="FF0000"/>
              </a:buClr>
              <a:buSzPct val="55000"/>
              <a:buFont typeface="Wingdings" panose="05000000000000000000" pitchFamily="2" charset="2"/>
              <a:buChar char=""/>
            </a:pPr>
            <a:r>
              <a:rPr lang="en-US" altLang="en-US" sz="2400" dirty="0">
                <a:solidFill>
                  <a:srgbClr val="000000"/>
                </a:solidFill>
              </a:rPr>
              <a:t>Code 7: Destination host does not exist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48CAD-9A07-99F2-B92C-40D317E80385}"/>
              </a:ext>
            </a:extLst>
          </p:cNvPr>
          <p:cNvSpPr>
            <a:spLocks noGrp="1"/>
          </p:cNvSpPr>
          <p:nvPr>
            <p:ph type="title"/>
          </p:nvPr>
        </p:nvSpPr>
        <p:spPr/>
        <p:txBody>
          <a:bodyPr/>
          <a:lstStyle/>
          <a:p>
            <a:r>
              <a:rPr lang="en-IN" dirty="0"/>
              <a:t>Dynamic Host Configuration Protocol (DHCP)</a:t>
            </a:r>
          </a:p>
        </p:txBody>
      </p:sp>
      <p:sp>
        <p:nvSpPr>
          <p:cNvPr id="3" name="Content Placeholder 2">
            <a:extLst>
              <a:ext uri="{FF2B5EF4-FFF2-40B4-BE49-F238E27FC236}">
                <a16:creationId xmlns:a16="http://schemas.microsoft.com/office/drawing/2014/main" id="{AF525FC8-9208-97C8-FE83-2230138AA2AC}"/>
              </a:ext>
            </a:extLst>
          </p:cNvPr>
          <p:cNvSpPr>
            <a:spLocks noGrp="1"/>
          </p:cNvSpPr>
          <p:nvPr>
            <p:ph idx="1"/>
          </p:nvPr>
        </p:nvSpPr>
        <p:spPr/>
        <p:txBody>
          <a:bodyPr>
            <a:normAutofit/>
          </a:bodyPr>
          <a:lstStyle/>
          <a:p>
            <a:r>
              <a:rPr lang="en-IN" dirty="0"/>
              <a:t>Need for DHCP</a:t>
            </a:r>
          </a:p>
          <a:p>
            <a:r>
              <a:rPr lang="en-IN" dirty="0"/>
              <a:t>Computers have permanent MAC addresses, but generally dynamic IP addresses</a:t>
            </a:r>
          </a:p>
          <a:p>
            <a:pPr lvl="1"/>
            <a:r>
              <a:rPr lang="en-IN" dirty="0"/>
              <a:t>Static IP addresses need to be manually configured by the administrator </a:t>
            </a:r>
          </a:p>
          <a:p>
            <a:r>
              <a:rPr lang="en-IN" dirty="0"/>
              <a:t>Example: People using their own devices, mobile phones needing Internet connectivity, Accessing the Internet at home and in the office</a:t>
            </a:r>
          </a:p>
          <a:p>
            <a:r>
              <a:rPr lang="en-IN" dirty="0"/>
              <a:t>DHCP concept</a:t>
            </a:r>
          </a:p>
          <a:p>
            <a:pPr lvl="1"/>
            <a:r>
              <a:rPr lang="en-IN" dirty="0"/>
              <a:t>An organization or the network service provider sets up a DHCP server</a:t>
            </a:r>
          </a:p>
          <a:p>
            <a:pPr lvl="1"/>
            <a:r>
              <a:rPr lang="en-IN" dirty="0"/>
              <a:t>A device needing an IP address contacts the server, and asks for an IP address</a:t>
            </a:r>
          </a:p>
          <a:p>
            <a:pPr lvl="1"/>
            <a:r>
              <a:rPr lang="en-IN" dirty="0"/>
              <a:t>The server allocates an IP address to the computer for a specific duration</a:t>
            </a:r>
          </a:p>
        </p:txBody>
      </p:sp>
    </p:spTree>
    <p:extLst>
      <p:ext uri="{BB962C8B-B14F-4D97-AF65-F5344CB8AC3E}">
        <p14:creationId xmlns:p14="http://schemas.microsoft.com/office/powerpoint/2010/main" val="15856037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59B2-62DF-765A-54EE-9F021C48334C}"/>
              </a:ext>
            </a:extLst>
          </p:cNvPr>
          <p:cNvSpPr>
            <a:spLocks noGrp="1"/>
          </p:cNvSpPr>
          <p:nvPr>
            <p:ph type="title"/>
          </p:nvPr>
        </p:nvSpPr>
        <p:spPr/>
        <p:txBody>
          <a:bodyPr/>
          <a:lstStyle/>
          <a:p>
            <a:r>
              <a:rPr lang="en-IN" dirty="0"/>
              <a:t>DHCP Flow</a:t>
            </a:r>
          </a:p>
        </p:txBody>
      </p:sp>
      <p:sp>
        <p:nvSpPr>
          <p:cNvPr id="3" name="Content Placeholder 2">
            <a:extLst>
              <a:ext uri="{FF2B5EF4-FFF2-40B4-BE49-F238E27FC236}">
                <a16:creationId xmlns:a16="http://schemas.microsoft.com/office/drawing/2014/main" id="{7F476064-D9CE-C8B2-6DDC-8EC624B3894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55E9B2E-0F88-AF22-E0FD-BB0C108D87EF}"/>
              </a:ext>
            </a:extLst>
          </p:cNvPr>
          <p:cNvPicPr>
            <a:picLocks noChangeAspect="1"/>
          </p:cNvPicPr>
          <p:nvPr/>
        </p:nvPicPr>
        <p:blipFill>
          <a:blip r:embed="rId2"/>
          <a:stretch>
            <a:fillRect/>
          </a:stretch>
        </p:blipFill>
        <p:spPr>
          <a:xfrm>
            <a:off x="3562287" y="229624"/>
            <a:ext cx="5530341" cy="6319123"/>
          </a:xfrm>
          <a:prstGeom prst="rect">
            <a:avLst/>
          </a:prstGeom>
        </p:spPr>
      </p:pic>
    </p:spTree>
    <p:extLst>
      <p:ext uri="{BB962C8B-B14F-4D97-AF65-F5344CB8AC3E}">
        <p14:creationId xmlns:p14="http://schemas.microsoft.com/office/powerpoint/2010/main" val="12906704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EA0CF-F33E-E31F-A451-ABA4DEACC66D}"/>
              </a:ext>
            </a:extLst>
          </p:cNvPr>
          <p:cNvSpPr>
            <a:spLocks noGrp="1"/>
          </p:cNvSpPr>
          <p:nvPr>
            <p:ph type="title"/>
          </p:nvPr>
        </p:nvSpPr>
        <p:spPr/>
        <p:txBody>
          <a:bodyPr/>
          <a:lstStyle/>
          <a:p>
            <a:r>
              <a:rPr lang="en-IN" dirty="0"/>
              <a:t>The 169 Address</a:t>
            </a:r>
          </a:p>
        </p:txBody>
      </p:sp>
      <p:sp>
        <p:nvSpPr>
          <p:cNvPr id="3" name="Content Placeholder 2">
            <a:extLst>
              <a:ext uri="{FF2B5EF4-FFF2-40B4-BE49-F238E27FC236}">
                <a16:creationId xmlns:a16="http://schemas.microsoft.com/office/drawing/2014/main" id="{9A0E549F-7CC1-9790-306D-133BAC8E217F}"/>
              </a:ext>
            </a:extLst>
          </p:cNvPr>
          <p:cNvSpPr>
            <a:spLocks noGrp="1"/>
          </p:cNvSpPr>
          <p:nvPr>
            <p:ph idx="1"/>
          </p:nvPr>
        </p:nvSpPr>
        <p:spPr/>
        <p:txBody>
          <a:bodyPr>
            <a:normAutofit/>
          </a:bodyPr>
          <a:lstStyle/>
          <a:p>
            <a:r>
              <a:rPr lang="en-US" dirty="0"/>
              <a:t>IP address of 169.x.x.x indicates a problem with obtaining a valid IP address from a DHCP server</a:t>
            </a:r>
          </a:p>
          <a:p>
            <a:r>
              <a:rPr lang="en-US" dirty="0"/>
              <a:t>The 169.254.x.x range, specifically, is reserved for Automatic Private IP Addressing (APIPA)</a:t>
            </a:r>
          </a:p>
          <a:p>
            <a:r>
              <a:rPr lang="en-US" dirty="0"/>
              <a:t>When a device is unable to obtain an IP address from a DHCP server, it may assign itself an address in this range to allow it to communicate on the local network without a configured IP address.</a:t>
            </a:r>
          </a:p>
          <a:p>
            <a:r>
              <a:rPr lang="en-US" dirty="0"/>
              <a:t>If we have a device with a 169.x.x.x IP address on our network, it usually indicates a network configuration issue, such as a DHCP server problem or network connectivity issues</a:t>
            </a:r>
            <a:endParaRPr lang="en-IN" dirty="0"/>
          </a:p>
        </p:txBody>
      </p:sp>
    </p:spTree>
    <p:extLst>
      <p:ext uri="{BB962C8B-B14F-4D97-AF65-F5344CB8AC3E}">
        <p14:creationId xmlns:p14="http://schemas.microsoft.com/office/powerpoint/2010/main" val="6376838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73BA6-69E6-E91F-DB35-B6A61D6E1B2F}"/>
              </a:ext>
            </a:extLst>
          </p:cNvPr>
          <p:cNvSpPr>
            <a:spLocks noGrp="1"/>
          </p:cNvSpPr>
          <p:nvPr>
            <p:ph type="title"/>
          </p:nvPr>
        </p:nvSpPr>
        <p:spPr/>
        <p:txBody>
          <a:bodyPr/>
          <a:lstStyle/>
          <a:p>
            <a:r>
              <a:rPr lang="en-IN" dirty="0"/>
              <a:t>Sessions 6 and 7: IP Addressing and Routing</a:t>
            </a:r>
          </a:p>
        </p:txBody>
      </p:sp>
      <p:sp>
        <p:nvSpPr>
          <p:cNvPr id="5" name="Text Placeholder 4">
            <a:extLst>
              <a:ext uri="{FF2B5EF4-FFF2-40B4-BE49-F238E27FC236}">
                <a16:creationId xmlns:a16="http://schemas.microsoft.com/office/drawing/2014/main" id="{D37E2236-600B-96C0-3B3C-216FF886F51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863467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BF1D9F-C212-54C0-E600-CDC7C0A3761E}"/>
              </a:ext>
            </a:extLst>
          </p:cNvPr>
          <p:cNvSpPr>
            <a:spLocks noGrp="1"/>
          </p:cNvSpPr>
          <p:nvPr>
            <p:ph type="title"/>
          </p:nvPr>
        </p:nvSpPr>
        <p:spPr/>
        <p:txBody>
          <a:bodyPr/>
          <a:lstStyle/>
          <a:p>
            <a:r>
              <a:rPr lang="en-IN" dirty="0"/>
              <a:t>IP Address</a:t>
            </a:r>
          </a:p>
        </p:txBody>
      </p:sp>
      <p:sp>
        <p:nvSpPr>
          <p:cNvPr id="5" name="Content Placeholder 4">
            <a:extLst>
              <a:ext uri="{FF2B5EF4-FFF2-40B4-BE49-F238E27FC236}">
                <a16:creationId xmlns:a16="http://schemas.microsoft.com/office/drawing/2014/main" id="{55B17B54-7215-A7ED-B47E-F9CDF7999F9C}"/>
              </a:ext>
            </a:extLst>
          </p:cNvPr>
          <p:cNvSpPr>
            <a:spLocks noGrp="1"/>
          </p:cNvSpPr>
          <p:nvPr>
            <p:ph idx="1"/>
          </p:nvPr>
        </p:nvSpPr>
        <p:spPr/>
        <p:txBody>
          <a:bodyPr>
            <a:normAutofit fontScale="92500"/>
          </a:bodyPr>
          <a:lstStyle/>
          <a:p>
            <a:r>
              <a:rPr lang="en-IN" dirty="0"/>
              <a:t>An IP address has two parts: </a:t>
            </a:r>
          </a:p>
          <a:p>
            <a:pPr lvl="1"/>
            <a:r>
              <a:rPr lang="en-IN" b="1" dirty="0">
                <a:solidFill>
                  <a:srgbClr val="FF0000"/>
                </a:solidFill>
              </a:rPr>
              <a:t>Network Id</a:t>
            </a:r>
            <a:r>
              <a:rPr lang="en-IN" dirty="0"/>
              <a:t>: Identifies which network it belongs to</a:t>
            </a:r>
          </a:p>
          <a:p>
            <a:pPr lvl="1"/>
            <a:r>
              <a:rPr lang="en-IN" sz="2800" b="1" dirty="0">
                <a:solidFill>
                  <a:schemeClr val="accent1">
                    <a:lumMod val="50000"/>
                  </a:schemeClr>
                </a:solidFill>
              </a:rPr>
              <a:t>Host Id</a:t>
            </a:r>
            <a:r>
              <a:rPr lang="en-IN" dirty="0"/>
              <a:t>: On a given network, what is the host number</a:t>
            </a:r>
          </a:p>
          <a:p>
            <a:r>
              <a:rPr lang="en-IN" dirty="0"/>
              <a:t>Examples: </a:t>
            </a:r>
          </a:p>
          <a:p>
            <a:endParaRPr lang="en-IN" dirty="0"/>
          </a:p>
          <a:p>
            <a:endParaRPr lang="en-IN" dirty="0"/>
          </a:p>
          <a:p>
            <a:r>
              <a:rPr lang="en-IN" dirty="0"/>
              <a:t>This notation is called as </a:t>
            </a:r>
            <a:r>
              <a:rPr lang="en-IN" b="1" dirty="0"/>
              <a:t>dotted decimal notation</a:t>
            </a:r>
          </a:p>
          <a:p>
            <a:r>
              <a:rPr lang="en-IN" dirty="0"/>
              <a:t>Some portion of the </a:t>
            </a:r>
            <a:r>
              <a:rPr lang="en-IN" b="1" dirty="0"/>
              <a:t>network id</a:t>
            </a:r>
            <a:r>
              <a:rPr lang="en-IN" dirty="0"/>
              <a:t> is reserved to indicate </a:t>
            </a:r>
            <a:r>
              <a:rPr lang="en-IN" b="1" dirty="0"/>
              <a:t>class</a:t>
            </a:r>
            <a:r>
              <a:rPr lang="en-IN" dirty="0"/>
              <a:t> of IP address</a:t>
            </a:r>
          </a:p>
          <a:p>
            <a:r>
              <a:rPr lang="en-IN" dirty="0"/>
              <a:t>Hence, this is called as </a:t>
            </a:r>
            <a:r>
              <a:rPr lang="en-IN" b="1" dirty="0"/>
              <a:t>classful addressing</a:t>
            </a:r>
            <a:endParaRPr lang="en-IN" dirty="0"/>
          </a:p>
        </p:txBody>
      </p:sp>
      <p:sp>
        <p:nvSpPr>
          <p:cNvPr id="6" name="TextBox 5">
            <a:extLst>
              <a:ext uri="{FF2B5EF4-FFF2-40B4-BE49-F238E27FC236}">
                <a16:creationId xmlns:a16="http://schemas.microsoft.com/office/drawing/2014/main" id="{DE0C8281-C59B-B185-DF70-BF497DEB7F78}"/>
              </a:ext>
            </a:extLst>
          </p:cNvPr>
          <p:cNvSpPr txBox="1"/>
          <p:nvPr/>
        </p:nvSpPr>
        <p:spPr>
          <a:xfrm>
            <a:off x="3729520" y="3081561"/>
            <a:ext cx="3071973" cy="1384995"/>
          </a:xfrm>
          <a:prstGeom prst="rect">
            <a:avLst/>
          </a:prstGeom>
          <a:noFill/>
        </p:spPr>
        <p:txBody>
          <a:bodyPr wrap="square" rtlCol="0">
            <a:spAutoFit/>
          </a:bodyPr>
          <a:lstStyle/>
          <a:p>
            <a:pPr algn="ctr"/>
            <a:r>
              <a:rPr lang="en-IN" sz="2800" b="1" dirty="0">
                <a:solidFill>
                  <a:srgbClr val="FF0000"/>
                </a:solidFill>
              </a:rPr>
              <a:t>14.</a:t>
            </a:r>
            <a:r>
              <a:rPr lang="en-IN" sz="2800" b="1" dirty="0">
                <a:solidFill>
                  <a:schemeClr val="accent1">
                    <a:lumMod val="50000"/>
                  </a:schemeClr>
                </a:solidFill>
              </a:rPr>
              <a:t>22.130.89</a:t>
            </a:r>
          </a:p>
          <a:p>
            <a:pPr algn="ctr"/>
            <a:r>
              <a:rPr lang="en-IN" sz="2800" b="1" dirty="0">
                <a:solidFill>
                  <a:srgbClr val="FF0000"/>
                </a:solidFill>
              </a:rPr>
              <a:t>143.1</a:t>
            </a:r>
            <a:r>
              <a:rPr lang="en-IN" sz="2800" dirty="0"/>
              <a:t>.</a:t>
            </a:r>
            <a:r>
              <a:rPr lang="en-IN" sz="2800" b="1" dirty="0">
                <a:solidFill>
                  <a:schemeClr val="accent1">
                    <a:lumMod val="50000"/>
                  </a:schemeClr>
                </a:solidFill>
              </a:rPr>
              <a:t>99.204</a:t>
            </a:r>
            <a:endParaRPr lang="en-IN" sz="2800" b="1" dirty="0">
              <a:solidFill>
                <a:srgbClr val="FF0000"/>
              </a:solidFill>
            </a:endParaRPr>
          </a:p>
          <a:p>
            <a:pPr algn="ctr"/>
            <a:r>
              <a:rPr lang="en-IN" sz="2800" b="1" dirty="0">
                <a:solidFill>
                  <a:srgbClr val="FF0000"/>
                </a:solidFill>
              </a:rPr>
              <a:t>193.56. 78</a:t>
            </a:r>
            <a:r>
              <a:rPr lang="en-IN" sz="2800" b="1" dirty="0">
                <a:solidFill>
                  <a:schemeClr val="accent1">
                    <a:lumMod val="50000"/>
                  </a:schemeClr>
                </a:solidFill>
              </a:rPr>
              <a:t>.21</a:t>
            </a:r>
          </a:p>
        </p:txBody>
      </p:sp>
    </p:spTree>
    <p:extLst>
      <p:ext uri="{BB962C8B-B14F-4D97-AF65-F5344CB8AC3E}">
        <p14:creationId xmlns:p14="http://schemas.microsoft.com/office/powerpoint/2010/main" val="480063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F8D57-008E-0020-6B60-1846EB18D775}"/>
              </a:ext>
            </a:extLst>
          </p:cNvPr>
          <p:cNvSpPr>
            <a:spLocks noGrp="1"/>
          </p:cNvSpPr>
          <p:nvPr>
            <p:ph type="title"/>
          </p:nvPr>
        </p:nvSpPr>
        <p:spPr/>
        <p:txBody>
          <a:bodyPr/>
          <a:lstStyle/>
          <a:p>
            <a:r>
              <a:rPr lang="en-IN" dirty="0"/>
              <a:t>IP Address Classes</a:t>
            </a:r>
          </a:p>
        </p:txBody>
      </p:sp>
      <p:sp>
        <p:nvSpPr>
          <p:cNvPr id="3" name="Content Placeholder 2">
            <a:extLst>
              <a:ext uri="{FF2B5EF4-FFF2-40B4-BE49-F238E27FC236}">
                <a16:creationId xmlns:a16="http://schemas.microsoft.com/office/drawing/2014/main" id="{83D707E6-D5D9-F5D2-2E86-06AC1F404237}"/>
              </a:ext>
            </a:extLst>
          </p:cNvPr>
          <p:cNvSpPr>
            <a:spLocks noGrp="1"/>
          </p:cNvSpPr>
          <p:nvPr>
            <p:ph idx="1"/>
          </p:nvPr>
        </p:nvSpPr>
        <p:spPr/>
        <p:txBody>
          <a:bodyPr/>
          <a:lstStyle/>
          <a:p>
            <a:endParaRPr lang="en-IN"/>
          </a:p>
        </p:txBody>
      </p:sp>
      <p:pic>
        <p:nvPicPr>
          <p:cNvPr id="1026" name="Picture 2" descr="Introduction of Classful IP Addressing - GeeksforGeeks">
            <a:extLst>
              <a:ext uri="{FF2B5EF4-FFF2-40B4-BE49-F238E27FC236}">
                <a16:creationId xmlns:a16="http://schemas.microsoft.com/office/drawing/2014/main" id="{02C83EB2-2491-DD53-E29E-6FC8AC5A0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928" y="1556436"/>
            <a:ext cx="9412144" cy="4936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53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0322-3EF0-313A-6488-710022762150}"/>
              </a:ext>
            </a:extLst>
          </p:cNvPr>
          <p:cNvSpPr>
            <a:spLocks noGrp="1"/>
          </p:cNvSpPr>
          <p:nvPr>
            <p:ph type="title"/>
          </p:nvPr>
        </p:nvSpPr>
        <p:spPr/>
        <p:txBody>
          <a:bodyPr/>
          <a:lstStyle/>
          <a:p>
            <a:r>
              <a:rPr lang="en-IN" dirty="0"/>
              <a:t>Classful Addressing</a:t>
            </a:r>
          </a:p>
        </p:txBody>
      </p:sp>
      <p:sp>
        <p:nvSpPr>
          <p:cNvPr id="3" name="Content Placeholder 2">
            <a:extLst>
              <a:ext uri="{FF2B5EF4-FFF2-40B4-BE49-F238E27FC236}">
                <a16:creationId xmlns:a16="http://schemas.microsoft.com/office/drawing/2014/main" id="{FFD2D0C3-177C-DE3D-7CFD-CE1E866ED2A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F950CFD-A141-491A-5428-5509622BE85E}"/>
              </a:ext>
            </a:extLst>
          </p:cNvPr>
          <p:cNvPicPr>
            <a:picLocks noChangeAspect="1"/>
          </p:cNvPicPr>
          <p:nvPr/>
        </p:nvPicPr>
        <p:blipFill>
          <a:blip r:embed="rId2"/>
          <a:stretch>
            <a:fillRect/>
          </a:stretch>
        </p:blipFill>
        <p:spPr>
          <a:xfrm>
            <a:off x="922127" y="2041382"/>
            <a:ext cx="10178463" cy="3445018"/>
          </a:xfrm>
          <a:prstGeom prst="rect">
            <a:avLst/>
          </a:prstGeom>
        </p:spPr>
      </p:pic>
    </p:spTree>
    <p:extLst>
      <p:ext uri="{BB962C8B-B14F-4D97-AF65-F5344CB8AC3E}">
        <p14:creationId xmlns:p14="http://schemas.microsoft.com/office/powerpoint/2010/main" val="764535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9FCF-C56E-71D6-EB26-53E61CBFE05F}"/>
              </a:ext>
            </a:extLst>
          </p:cNvPr>
          <p:cNvSpPr>
            <a:spLocks noGrp="1"/>
          </p:cNvSpPr>
          <p:nvPr>
            <p:ph type="title"/>
          </p:nvPr>
        </p:nvSpPr>
        <p:spPr/>
        <p:txBody>
          <a:bodyPr/>
          <a:lstStyle/>
          <a:p>
            <a:r>
              <a:rPr lang="en-IN" dirty="0"/>
              <a:t>An Exchange using the OSI Model</a:t>
            </a:r>
          </a:p>
        </p:txBody>
      </p:sp>
      <p:sp>
        <p:nvSpPr>
          <p:cNvPr id="3" name="Content Placeholder 2">
            <a:extLst>
              <a:ext uri="{FF2B5EF4-FFF2-40B4-BE49-F238E27FC236}">
                <a16:creationId xmlns:a16="http://schemas.microsoft.com/office/drawing/2014/main" id="{0B9B3569-C2EA-F373-CCFB-7544847E6A34}"/>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3D469DDA-2A6E-E431-B5FA-99536E1463B5}"/>
              </a:ext>
            </a:extLst>
          </p:cNvPr>
          <p:cNvPicPr>
            <a:picLocks noChangeAspect="1"/>
          </p:cNvPicPr>
          <p:nvPr/>
        </p:nvPicPr>
        <p:blipFill>
          <a:blip r:embed="rId2"/>
          <a:stretch>
            <a:fillRect/>
          </a:stretch>
        </p:blipFill>
        <p:spPr>
          <a:xfrm>
            <a:off x="2148751" y="1541455"/>
            <a:ext cx="7169910" cy="4489784"/>
          </a:xfrm>
          <a:prstGeom prst="rect">
            <a:avLst/>
          </a:prstGeom>
        </p:spPr>
      </p:pic>
    </p:spTree>
    <p:extLst>
      <p:ext uri="{BB962C8B-B14F-4D97-AF65-F5344CB8AC3E}">
        <p14:creationId xmlns:p14="http://schemas.microsoft.com/office/powerpoint/2010/main" val="1166234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768A-B3DF-9639-7780-ED569B5E5801}"/>
              </a:ext>
            </a:extLst>
          </p:cNvPr>
          <p:cNvSpPr>
            <a:spLocks noGrp="1"/>
          </p:cNvSpPr>
          <p:nvPr>
            <p:ph type="title"/>
          </p:nvPr>
        </p:nvSpPr>
        <p:spPr/>
        <p:txBody>
          <a:bodyPr/>
          <a:lstStyle/>
          <a:p>
            <a:r>
              <a:rPr lang="en-IN" dirty="0"/>
              <a:t>Classes – How to Determine/Remember? – Three Techniques</a:t>
            </a:r>
          </a:p>
        </p:txBody>
      </p:sp>
      <p:sp>
        <p:nvSpPr>
          <p:cNvPr id="3" name="Content Placeholder 2">
            <a:extLst>
              <a:ext uri="{FF2B5EF4-FFF2-40B4-BE49-F238E27FC236}">
                <a16:creationId xmlns:a16="http://schemas.microsoft.com/office/drawing/2014/main" id="{C292F95F-3E12-DF0F-588C-259BE8753B0C}"/>
              </a:ext>
            </a:extLst>
          </p:cNvPr>
          <p:cNvSpPr>
            <a:spLocks noGrp="1"/>
          </p:cNvSpPr>
          <p:nvPr>
            <p:ph idx="1"/>
          </p:nvPr>
        </p:nvSpPr>
        <p:spPr/>
        <p:txBody>
          <a:bodyPr/>
          <a:lstStyle/>
          <a:p>
            <a:r>
              <a:rPr lang="en-IN" dirty="0"/>
              <a:t>Look at the first few bits of the binary value of the network id</a:t>
            </a:r>
          </a:p>
          <a:p>
            <a:pPr lvl="1"/>
            <a:r>
              <a:rPr lang="en-IN" dirty="0"/>
              <a:t>First bit 0: Class A</a:t>
            </a:r>
          </a:p>
          <a:p>
            <a:pPr lvl="1"/>
            <a:r>
              <a:rPr lang="en-IN" dirty="0"/>
              <a:t>First two bits 10: class B</a:t>
            </a:r>
          </a:p>
          <a:p>
            <a:pPr lvl="1"/>
            <a:r>
              <a:rPr lang="en-IN" dirty="0"/>
              <a:t>First three bits 110: class C</a:t>
            </a:r>
          </a:p>
          <a:p>
            <a:r>
              <a:rPr lang="en-IN" dirty="0"/>
              <a:t>Look at the first decimal octet/byte value of the network id</a:t>
            </a:r>
          </a:p>
          <a:p>
            <a:pPr lvl="1"/>
            <a:r>
              <a:rPr lang="en-IN" dirty="0"/>
              <a:t>0-127: Class A</a:t>
            </a:r>
          </a:p>
          <a:p>
            <a:pPr lvl="1"/>
            <a:r>
              <a:rPr lang="en-IN" dirty="0"/>
              <a:t>128-191: Class B</a:t>
            </a:r>
          </a:p>
          <a:p>
            <a:pPr lvl="1"/>
            <a:r>
              <a:rPr lang="en-IN" dirty="0"/>
              <a:t>192-223: Class C</a:t>
            </a:r>
          </a:p>
          <a:p>
            <a:r>
              <a:rPr lang="en-IN" dirty="0"/>
              <a:t>Use the flow-chart on the </a:t>
            </a:r>
            <a:r>
              <a:rPr lang="en-IN"/>
              <a:t>following slide</a:t>
            </a:r>
            <a:endParaRPr lang="en-IN" dirty="0"/>
          </a:p>
          <a:p>
            <a:pPr lvl="1"/>
            <a:endParaRPr lang="en-IN" dirty="0"/>
          </a:p>
          <a:p>
            <a:pPr lvl="1"/>
            <a:endParaRPr lang="en-IN" dirty="0"/>
          </a:p>
          <a:p>
            <a:endParaRPr lang="en-IN" dirty="0"/>
          </a:p>
        </p:txBody>
      </p:sp>
    </p:spTree>
    <p:extLst>
      <p:ext uri="{BB962C8B-B14F-4D97-AF65-F5344CB8AC3E}">
        <p14:creationId xmlns:p14="http://schemas.microsoft.com/office/powerpoint/2010/main" val="32086466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2" name="Text Box 3">
            <a:extLst>
              <a:ext uri="{FF2B5EF4-FFF2-40B4-BE49-F238E27FC236}">
                <a16:creationId xmlns:a16="http://schemas.microsoft.com/office/drawing/2014/main" id="{2B1589F9-302D-C89F-DED1-89BEFEE87BB6}"/>
              </a:ext>
            </a:extLst>
          </p:cNvPr>
          <p:cNvSpPr txBox="1">
            <a:spLocks noChangeArrowheads="1"/>
          </p:cNvSpPr>
          <p:nvPr/>
        </p:nvSpPr>
        <p:spPr bwMode="auto">
          <a:xfrm>
            <a:off x="2674939" y="214314"/>
            <a:ext cx="7793037" cy="623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000">
                <a:solidFill>
                  <a:srgbClr val="333399"/>
                </a:solidFill>
              </a:rPr>
              <a:t>Determining Class</a:t>
            </a:r>
          </a:p>
        </p:txBody>
      </p:sp>
      <p:sp>
        <p:nvSpPr>
          <p:cNvPr id="186373" name="Text Box 4">
            <a:extLst>
              <a:ext uri="{FF2B5EF4-FFF2-40B4-BE49-F238E27FC236}">
                <a16:creationId xmlns:a16="http://schemas.microsoft.com/office/drawing/2014/main" id="{9D6F4AAE-F9E7-0CD2-27C5-BF93C01AC732}"/>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grpSp>
        <p:nvGrpSpPr>
          <p:cNvPr id="186374" name="Group 5">
            <a:extLst>
              <a:ext uri="{FF2B5EF4-FFF2-40B4-BE49-F238E27FC236}">
                <a16:creationId xmlns:a16="http://schemas.microsoft.com/office/drawing/2014/main" id="{A9C440BE-7B5D-61A3-4A8B-BCF9E5A606C2}"/>
              </a:ext>
            </a:extLst>
          </p:cNvPr>
          <p:cNvGrpSpPr>
            <a:grpSpLocks/>
          </p:cNvGrpSpPr>
          <p:nvPr/>
        </p:nvGrpSpPr>
        <p:grpSpPr bwMode="auto">
          <a:xfrm>
            <a:off x="3057525" y="1028701"/>
            <a:ext cx="6618288" cy="5065713"/>
            <a:chOff x="966" y="648"/>
            <a:chExt cx="4169" cy="3191"/>
          </a:xfrm>
        </p:grpSpPr>
        <p:sp>
          <p:nvSpPr>
            <p:cNvPr id="186375" name="Rectangle 6">
              <a:extLst>
                <a:ext uri="{FF2B5EF4-FFF2-40B4-BE49-F238E27FC236}">
                  <a16:creationId xmlns:a16="http://schemas.microsoft.com/office/drawing/2014/main" id="{897B172E-840A-5123-5A5D-7A28328F1232}"/>
                </a:ext>
              </a:extLst>
            </p:cNvPr>
            <p:cNvSpPr>
              <a:spLocks noChangeArrowheads="1"/>
            </p:cNvSpPr>
            <p:nvPr/>
          </p:nvSpPr>
          <p:spPr bwMode="auto">
            <a:xfrm>
              <a:off x="966" y="648"/>
              <a:ext cx="4169" cy="3191"/>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6376" name="AutoShape 7">
              <a:extLst>
                <a:ext uri="{FF2B5EF4-FFF2-40B4-BE49-F238E27FC236}">
                  <a16:creationId xmlns:a16="http://schemas.microsoft.com/office/drawing/2014/main" id="{621D32EC-EA5B-A9AD-4F2D-B36192EE0D49}"/>
                </a:ext>
              </a:extLst>
            </p:cNvPr>
            <p:cNvSpPr>
              <a:spLocks noChangeArrowheads="1"/>
            </p:cNvSpPr>
            <p:nvPr/>
          </p:nvSpPr>
          <p:spPr bwMode="auto">
            <a:xfrm>
              <a:off x="1489" y="730"/>
              <a:ext cx="1347" cy="460"/>
            </a:xfrm>
            <a:prstGeom prst="flowChartDecision">
              <a:avLst/>
            </a:prstGeom>
            <a:solidFill>
              <a:srgbClr val="CC99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200" b="1">
                  <a:solidFill>
                    <a:srgbClr val="000000"/>
                  </a:solidFill>
                </a:rPr>
                <a:t>First bit = 0?</a:t>
              </a:r>
            </a:p>
          </p:txBody>
        </p:sp>
        <p:sp>
          <p:nvSpPr>
            <p:cNvPr id="186377" name="Line 8">
              <a:extLst>
                <a:ext uri="{FF2B5EF4-FFF2-40B4-BE49-F238E27FC236}">
                  <a16:creationId xmlns:a16="http://schemas.microsoft.com/office/drawing/2014/main" id="{0AC2AF69-401F-6292-7C53-8D46CC2D9148}"/>
                </a:ext>
              </a:extLst>
            </p:cNvPr>
            <p:cNvSpPr>
              <a:spLocks noChangeShapeType="1"/>
            </p:cNvSpPr>
            <p:nvPr/>
          </p:nvSpPr>
          <p:spPr bwMode="auto">
            <a:xfrm>
              <a:off x="2157" y="1191"/>
              <a:ext cx="0" cy="257"/>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78" name="AutoShape 9">
              <a:extLst>
                <a:ext uri="{FF2B5EF4-FFF2-40B4-BE49-F238E27FC236}">
                  <a16:creationId xmlns:a16="http://schemas.microsoft.com/office/drawing/2014/main" id="{F6AF9567-FB4A-8136-E712-FC11429C53D7}"/>
                </a:ext>
              </a:extLst>
            </p:cNvPr>
            <p:cNvSpPr>
              <a:spLocks noChangeArrowheads="1"/>
            </p:cNvSpPr>
            <p:nvPr/>
          </p:nvSpPr>
          <p:spPr bwMode="auto">
            <a:xfrm>
              <a:off x="1489" y="1445"/>
              <a:ext cx="1347" cy="460"/>
            </a:xfrm>
            <a:prstGeom prst="flowChartDecision">
              <a:avLst/>
            </a:prstGeom>
            <a:solidFill>
              <a:srgbClr val="CC99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200" b="1">
                  <a:solidFill>
                    <a:srgbClr val="000000"/>
                  </a:solidFill>
                </a:rPr>
                <a:t>Second bit = 0?</a:t>
              </a:r>
            </a:p>
          </p:txBody>
        </p:sp>
        <p:sp>
          <p:nvSpPr>
            <p:cNvPr id="186379" name="Line 10">
              <a:extLst>
                <a:ext uri="{FF2B5EF4-FFF2-40B4-BE49-F238E27FC236}">
                  <a16:creationId xmlns:a16="http://schemas.microsoft.com/office/drawing/2014/main" id="{CB414EEF-74E7-B5B9-5305-6F8879B3F4A3}"/>
                </a:ext>
              </a:extLst>
            </p:cNvPr>
            <p:cNvSpPr>
              <a:spLocks noChangeShapeType="1"/>
            </p:cNvSpPr>
            <p:nvPr/>
          </p:nvSpPr>
          <p:spPr bwMode="auto">
            <a:xfrm>
              <a:off x="2157" y="1902"/>
              <a:ext cx="0" cy="257"/>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0" name="AutoShape 11">
              <a:extLst>
                <a:ext uri="{FF2B5EF4-FFF2-40B4-BE49-F238E27FC236}">
                  <a16:creationId xmlns:a16="http://schemas.microsoft.com/office/drawing/2014/main" id="{B7C0BB17-B03C-6F16-5846-95E8232FE2AD}"/>
                </a:ext>
              </a:extLst>
            </p:cNvPr>
            <p:cNvSpPr>
              <a:spLocks noChangeArrowheads="1"/>
            </p:cNvSpPr>
            <p:nvPr/>
          </p:nvSpPr>
          <p:spPr bwMode="auto">
            <a:xfrm>
              <a:off x="1489" y="2156"/>
              <a:ext cx="1347" cy="460"/>
            </a:xfrm>
            <a:prstGeom prst="flowChartDecision">
              <a:avLst/>
            </a:prstGeom>
            <a:solidFill>
              <a:srgbClr val="CC99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200" b="1">
                  <a:solidFill>
                    <a:srgbClr val="000000"/>
                  </a:solidFill>
                </a:rPr>
                <a:t>Third bit = 0?</a:t>
              </a:r>
            </a:p>
          </p:txBody>
        </p:sp>
        <p:sp>
          <p:nvSpPr>
            <p:cNvPr id="186381" name="Line 12">
              <a:extLst>
                <a:ext uri="{FF2B5EF4-FFF2-40B4-BE49-F238E27FC236}">
                  <a16:creationId xmlns:a16="http://schemas.microsoft.com/office/drawing/2014/main" id="{5BA873DC-AD0D-E052-4B4B-1283D9F29913}"/>
                </a:ext>
              </a:extLst>
            </p:cNvPr>
            <p:cNvSpPr>
              <a:spLocks noChangeShapeType="1"/>
            </p:cNvSpPr>
            <p:nvPr/>
          </p:nvSpPr>
          <p:spPr bwMode="auto">
            <a:xfrm>
              <a:off x="2157" y="2617"/>
              <a:ext cx="0" cy="257"/>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2" name="AutoShape 13">
              <a:extLst>
                <a:ext uri="{FF2B5EF4-FFF2-40B4-BE49-F238E27FC236}">
                  <a16:creationId xmlns:a16="http://schemas.microsoft.com/office/drawing/2014/main" id="{1089493D-A268-6FA6-D786-83DBFB0A9EBF}"/>
                </a:ext>
              </a:extLst>
            </p:cNvPr>
            <p:cNvSpPr>
              <a:spLocks noChangeArrowheads="1"/>
            </p:cNvSpPr>
            <p:nvPr/>
          </p:nvSpPr>
          <p:spPr bwMode="auto">
            <a:xfrm>
              <a:off x="1489" y="2871"/>
              <a:ext cx="1347" cy="460"/>
            </a:xfrm>
            <a:prstGeom prst="flowChartDecision">
              <a:avLst/>
            </a:prstGeom>
            <a:solidFill>
              <a:srgbClr val="CC99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200" b="1">
                  <a:solidFill>
                    <a:srgbClr val="000000"/>
                  </a:solidFill>
                </a:rPr>
                <a:t>Fourth bit = 0?</a:t>
              </a:r>
            </a:p>
          </p:txBody>
        </p:sp>
        <p:sp>
          <p:nvSpPr>
            <p:cNvPr id="186383" name="Line 14">
              <a:extLst>
                <a:ext uri="{FF2B5EF4-FFF2-40B4-BE49-F238E27FC236}">
                  <a16:creationId xmlns:a16="http://schemas.microsoft.com/office/drawing/2014/main" id="{4BDAD791-6932-3AAB-3BB9-454672AA53F8}"/>
                </a:ext>
              </a:extLst>
            </p:cNvPr>
            <p:cNvSpPr>
              <a:spLocks noChangeShapeType="1"/>
            </p:cNvSpPr>
            <p:nvPr/>
          </p:nvSpPr>
          <p:spPr bwMode="auto">
            <a:xfrm>
              <a:off x="2826" y="958"/>
              <a:ext cx="501"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4" name="Line 15">
              <a:extLst>
                <a:ext uri="{FF2B5EF4-FFF2-40B4-BE49-F238E27FC236}">
                  <a16:creationId xmlns:a16="http://schemas.microsoft.com/office/drawing/2014/main" id="{7FC97DA5-4A11-231D-A36E-3E57CF60AE1E}"/>
                </a:ext>
              </a:extLst>
            </p:cNvPr>
            <p:cNvSpPr>
              <a:spLocks noChangeShapeType="1"/>
            </p:cNvSpPr>
            <p:nvPr/>
          </p:nvSpPr>
          <p:spPr bwMode="auto">
            <a:xfrm>
              <a:off x="2837" y="1673"/>
              <a:ext cx="500"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5" name="Line 16">
              <a:extLst>
                <a:ext uri="{FF2B5EF4-FFF2-40B4-BE49-F238E27FC236}">
                  <a16:creationId xmlns:a16="http://schemas.microsoft.com/office/drawing/2014/main" id="{8D476B5A-ED29-2A4D-16A1-110475DA61E5}"/>
                </a:ext>
              </a:extLst>
            </p:cNvPr>
            <p:cNvSpPr>
              <a:spLocks noChangeShapeType="1"/>
            </p:cNvSpPr>
            <p:nvPr/>
          </p:nvSpPr>
          <p:spPr bwMode="auto">
            <a:xfrm>
              <a:off x="2826" y="2384"/>
              <a:ext cx="501"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6" name="Line 17">
              <a:extLst>
                <a:ext uri="{FF2B5EF4-FFF2-40B4-BE49-F238E27FC236}">
                  <a16:creationId xmlns:a16="http://schemas.microsoft.com/office/drawing/2014/main" id="{0E42812B-A391-180E-31C4-CD2138A3ACC7}"/>
                </a:ext>
              </a:extLst>
            </p:cNvPr>
            <p:cNvSpPr>
              <a:spLocks noChangeShapeType="1"/>
            </p:cNvSpPr>
            <p:nvPr/>
          </p:nvSpPr>
          <p:spPr bwMode="auto">
            <a:xfrm>
              <a:off x="2826" y="3099"/>
              <a:ext cx="501"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7" name="Text Box 18">
              <a:extLst>
                <a:ext uri="{FF2B5EF4-FFF2-40B4-BE49-F238E27FC236}">
                  <a16:creationId xmlns:a16="http://schemas.microsoft.com/office/drawing/2014/main" id="{23DBDB51-5204-CFC4-5772-9A8386A1401A}"/>
                </a:ext>
              </a:extLst>
            </p:cNvPr>
            <p:cNvSpPr txBox="1">
              <a:spLocks noChangeArrowheads="1"/>
            </p:cNvSpPr>
            <p:nvPr/>
          </p:nvSpPr>
          <p:spPr bwMode="auto">
            <a:xfrm>
              <a:off x="2722" y="794"/>
              <a:ext cx="574" cy="103"/>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Yes</a:t>
              </a:r>
            </a:p>
          </p:txBody>
        </p:sp>
        <p:sp>
          <p:nvSpPr>
            <p:cNvPr id="186388" name="Text Box 19">
              <a:extLst>
                <a:ext uri="{FF2B5EF4-FFF2-40B4-BE49-F238E27FC236}">
                  <a16:creationId xmlns:a16="http://schemas.microsoft.com/office/drawing/2014/main" id="{F31D8084-5D9F-E14D-59E4-B2C878BBAC5B}"/>
                </a:ext>
              </a:extLst>
            </p:cNvPr>
            <p:cNvSpPr txBox="1">
              <a:spLocks noChangeArrowheads="1"/>
            </p:cNvSpPr>
            <p:nvPr/>
          </p:nvSpPr>
          <p:spPr bwMode="auto">
            <a:xfrm>
              <a:off x="2795" y="1531"/>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Yes</a:t>
              </a:r>
            </a:p>
          </p:txBody>
        </p:sp>
        <p:sp>
          <p:nvSpPr>
            <p:cNvPr id="186389" name="Text Box 20">
              <a:extLst>
                <a:ext uri="{FF2B5EF4-FFF2-40B4-BE49-F238E27FC236}">
                  <a16:creationId xmlns:a16="http://schemas.microsoft.com/office/drawing/2014/main" id="{BAB49AFA-C31E-9075-D168-49CF7FE49083}"/>
                </a:ext>
              </a:extLst>
            </p:cNvPr>
            <p:cNvSpPr txBox="1">
              <a:spLocks noChangeArrowheads="1"/>
            </p:cNvSpPr>
            <p:nvPr/>
          </p:nvSpPr>
          <p:spPr bwMode="auto">
            <a:xfrm>
              <a:off x="2764" y="2246"/>
              <a:ext cx="573" cy="103"/>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Yes</a:t>
              </a:r>
            </a:p>
          </p:txBody>
        </p:sp>
        <p:sp>
          <p:nvSpPr>
            <p:cNvPr id="186390" name="Text Box 21">
              <a:extLst>
                <a:ext uri="{FF2B5EF4-FFF2-40B4-BE49-F238E27FC236}">
                  <a16:creationId xmlns:a16="http://schemas.microsoft.com/office/drawing/2014/main" id="{CB2A09E9-10DA-C524-66A5-66389AC71433}"/>
                </a:ext>
              </a:extLst>
            </p:cNvPr>
            <p:cNvSpPr txBox="1">
              <a:spLocks noChangeArrowheads="1"/>
            </p:cNvSpPr>
            <p:nvPr/>
          </p:nvSpPr>
          <p:spPr bwMode="auto">
            <a:xfrm>
              <a:off x="2805" y="2966"/>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Yes</a:t>
              </a:r>
            </a:p>
          </p:txBody>
        </p:sp>
        <p:sp>
          <p:nvSpPr>
            <p:cNvPr id="186391" name="Text Box 22">
              <a:extLst>
                <a:ext uri="{FF2B5EF4-FFF2-40B4-BE49-F238E27FC236}">
                  <a16:creationId xmlns:a16="http://schemas.microsoft.com/office/drawing/2014/main" id="{B634FF3D-5E95-5C70-C0DB-754F91369C69}"/>
                </a:ext>
              </a:extLst>
            </p:cNvPr>
            <p:cNvSpPr txBox="1">
              <a:spLocks noChangeArrowheads="1"/>
            </p:cNvSpPr>
            <p:nvPr/>
          </p:nvSpPr>
          <p:spPr bwMode="auto">
            <a:xfrm>
              <a:off x="2262" y="1230"/>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No</a:t>
              </a:r>
            </a:p>
          </p:txBody>
        </p:sp>
        <p:sp>
          <p:nvSpPr>
            <p:cNvPr id="186392" name="Text Box 23">
              <a:extLst>
                <a:ext uri="{FF2B5EF4-FFF2-40B4-BE49-F238E27FC236}">
                  <a16:creationId xmlns:a16="http://schemas.microsoft.com/office/drawing/2014/main" id="{AA985122-17D0-DEE2-D4D1-22E51BDE7855}"/>
                </a:ext>
              </a:extLst>
            </p:cNvPr>
            <p:cNvSpPr txBox="1">
              <a:spLocks noChangeArrowheads="1"/>
            </p:cNvSpPr>
            <p:nvPr/>
          </p:nvSpPr>
          <p:spPr bwMode="auto">
            <a:xfrm>
              <a:off x="2293" y="1966"/>
              <a:ext cx="574" cy="103"/>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No</a:t>
              </a:r>
            </a:p>
          </p:txBody>
        </p:sp>
        <p:sp>
          <p:nvSpPr>
            <p:cNvPr id="186393" name="Text Box 24">
              <a:extLst>
                <a:ext uri="{FF2B5EF4-FFF2-40B4-BE49-F238E27FC236}">
                  <a16:creationId xmlns:a16="http://schemas.microsoft.com/office/drawing/2014/main" id="{E6FF791D-BE7B-3493-DAB0-31E0DF572885}"/>
                </a:ext>
              </a:extLst>
            </p:cNvPr>
            <p:cNvSpPr txBox="1">
              <a:spLocks noChangeArrowheads="1"/>
            </p:cNvSpPr>
            <p:nvPr/>
          </p:nvSpPr>
          <p:spPr bwMode="auto">
            <a:xfrm>
              <a:off x="2283" y="2690"/>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No</a:t>
              </a:r>
            </a:p>
          </p:txBody>
        </p:sp>
        <p:sp>
          <p:nvSpPr>
            <p:cNvPr id="186394" name="Line 25">
              <a:extLst>
                <a:ext uri="{FF2B5EF4-FFF2-40B4-BE49-F238E27FC236}">
                  <a16:creationId xmlns:a16="http://schemas.microsoft.com/office/drawing/2014/main" id="{35C9B8C6-EAB6-384A-47BB-096F32795F8D}"/>
                </a:ext>
              </a:extLst>
            </p:cNvPr>
            <p:cNvSpPr>
              <a:spLocks noChangeShapeType="1"/>
            </p:cNvSpPr>
            <p:nvPr/>
          </p:nvSpPr>
          <p:spPr bwMode="auto">
            <a:xfrm>
              <a:off x="2157" y="3327"/>
              <a:ext cx="0" cy="25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95" name="Text Box 26">
              <a:extLst>
                <a:ext uri="{FF2B5EF4-FFF2-40B4-BE49-F238E27FC236}">
                  <a16:creationId xmlns:a16="http://schemas.microsoft.com/office/drawing/2014/main" id="{756DB521-CE76-6348-76A4-E0E607A8E01A}"/>
                </a:ext>
              </a:extLst>
            </p:cNvPr>
            <p:cNvSpPr txBox="1">
              <a:spLocks noChangeArrowheads="1"/>
            </p:cNvSpPr>
            <p:nvPr/>
          </p:nvSpPr>
          <p:spPr bwMode="auto">
            <a:xfrm>
              <a:off x="2293" y="3392"/>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No</a:t>
              </a:r>
            </a:p>
          </p:txBody>
        </p:sp>
        <p:sp>
          <p:nvSpPr>
            <p:cNvPr id="186396" name="Text Box 27">
              <a:extLst>
                <a:ext uri="{FF2B5EF4-FFF2-40B4-BE49-F238E27FC236}">
                  <a16:creationId xmlns:a16="http://schemas.microsoft.com/office/drawing/2014/main" id="{FEC81CEB-B22A-15A7-AC59-940A33E0CBA7}"/>
                </a:ext>
              </a:extLst>
            </p:cNvPr>
            <p:cNvSpPr txBox="1">
              <a:spLocks noChangeArrowheads="1"/>
            </p:cNvSpPr>
            <p:nvPr/>
          </p:nvSpPr>
          <p:spPr bwMode="auto">
            <a:xfrm>
              <a:off x="3338" y="898"/>
              <a:ext cx="1201" cy="157"/>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A address</a:t>
              </a:r>
            </a:p>
          </p:txBody>
        </p:sp>
        <p:sp>
          <p:nvSpPr>
            <p:cNvPr id="186397" name="Text Box 28">
              <a:extLst>
                <a:ext uri="{FF2B5EF4-FFF2-40B4-BE49-F238E27FC236}">
                  <a16:creationId xmlns:a16="http://schemas.microsoft.com/office/drawing/2014/main" id="{11D880B9-6B13-0B39-B704-8F441E661423}"/>
                </a:ext>
              </a:extLst>
            </p:cNvPr>
            <p:cNvSpPr txBox="1">
              <a:spLocks noChangeArrowheads="1"/>
            </p:cNvSpPr>
            <p:nvPr/>
          </p:nvSpPr>
          <p:spPr bwMode="auto">
            <a:xfrm>
              <a:off x="3338" y="1617"/>
              <a:ext cx="1201" cy="158"/>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B address</a:t>
              </a:r>
            </a:p>
          </p:txBody>
        </p:sp>
        <p:sp>
          <p:nvSpPr>
            <p:cNvPr id="186398" name="Text Box 29">
              <a:extLst>
                <a:ext uri="{FF2B5EF4-FFF2-40B4-BE49-F238E27FC236}">
                  <a16:creationId xmlns:a16="http://schemas.microsoft.com/office/drawing/2014/main" id="{9234F3D3-015D-04D5-6E48-629A58675837}"/>
                </a:ext>
              </a:extLst>
            </p:cNvPr>
            <p:cNvSpPr txBox="1">
              <a:spLocks noChangeArrowheads="1"/>
            </p:cNvSpPr>
            <p:nvPr/>
          </p:nvSpPr>
          <p:spPr bwMode="auto">
            <a:xfrm>
              <a:off x="3338" y="2328"/>
              <a:ext cx="1201" cy="167"/>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C address</a:t>
              </a:r>
            </a:p>
          </p:txBody>
        </p:sp>
        <p:sp>
          <p:nvSpPr>
            <p:cNvPr id="186399" name="Text Box 30">
              <a:extLst>
                <a:ext uri="{FF2B5EF4-FFF2-40B4-BE49-F238E27FC236}">
                  <a16:creationId xmlns:a16="http://schemas.microsoft.com/office/drawing/2014/main" id="{A03AA34D-1D57-B863-0147-EB85F2B6D5D2}"/>
                </a:ext>
              </a:extLst>
            </p:cNvPr>
            <p:cNvSpPr txBox="1">
              <a:spLocks noChangeArrowheads="1"/>
            </p:cNvSpPr>
            <p:nvPr/>
          </p:nvSpPr>
          <p:spPr bwMode="auto">
            <a:xfrm>
              <a:off x="3328" y="3024"/>
              <a:ext cx="1201" cy="14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D address</a:t>
              </a:r>
            </a:p>
          </p:txBody>
        </p:sp>
        <p:sp>
          <p:nvSpPr>
            <p:cNvPr id="186400" name="Text Box 31">
              <a:extLst>
                <a:ext uri="{FF2B5EF4-FFF2-40B4-BE49-F238E27FC236}">
                  <a16:creationId xmlns:a16="http://schemas.microsoft.com/office/drawing/2014/main" id="{4093CB64-D872-15A8-BD06-170D6D51EE70}"/>
                </a:ext>
              </a:extLst>
            </p:cNvPr>
            <p:cNvSpPr txBox="1">
              <a:spLocks noChangeArrowheads="1"/>
            </p:cNvSpPr>
            <p:nvPr/>
          </p:nvSpPr>
          <p:spPr bwMode="auto">
            <a:xfrm>
              <a:off x="1562" y="3586"/>
              <a:ext cx="1201" cy="157"/>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E address</a:t>
              </a: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34FE-DFAE-E145-94C6-C632C0DAA7CA}"/>
              </a:ext>
            </a:extLst>
          </p:cNvPr>
          <p:cNvSpPr>
            <a:spLocks noGrp="1"/>
          </p:cNvSpPr>
          <p:nvPr>
            <p:ph type="title"/>
          </p:nvPr>
        </p:nvSpPr>
        <p:spPr/>
        <p:txBody>
          <a:bodyPr/>
          <a:lstStyle/>
          <a:p>
            <a:r>
              <a:rPr lang="en-IN" dirty="0"/>
              <a:t>Dotted Decimal Notation</a:t>
            </a:r>
          </a:p>
        </p:txBody>
      </p:sp>
      <p:sp>
        <p:nvSpPr>
          <p:cNvPr id="3" name="Content Placeholder 2">
            <a:extLst>
              <a:ext uri="{FF2B5EF4-FFF2-40B4-BE49-F238E27FC236}">
                <a16:creationId xmlns:a16="http://schemas.microsoft.com/office/drawing/2014/main" id="{043D5D79-49E4-544D-9EEF-4AB0652854E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02B2F0C-59D8-566E-B2E0-C1D8B35E8F8C}"/>
              </a:ext>
            </a:extLst>
          </p:cNvPr>
          <p:cNvPicPr>
            <a:picLocks noChangeAspect="1"/>
          </p:cNvPicPr>
          <p:nvPr/>
        </p:nvPicPr>
        <p:blipFill>
          <a:blip r:embed="rId2"/>
          <a:stretch>
            <a:fillRect/>
          </a:stretch>
        </p:blipFill>
        <p:spPr>
          <a:xfrm>
            <a:off x="2103730" y="1873170"/>
            <a:ext cx="7697815" cy="4025538"/>
          </a:xfrm>
          <a:prstGeom prst="rect">
            <a:avLst/>
          </a:prstGeom>
        </p:spPr>
      </p:pic>
    </p:spTree>
    <p:extLst>
      <p:ext uri="{BB962C8B-B14F-4D97-AF65-F5344CB8AC3E}">
        <p14:creationId xmlns:p14="http://schemas.microsoft.com/office/powerpoint/2010/main" val="21421079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0915C-563C-71B4-354E-F20736C36731}"/>
              </a:ext>
            </a:extLst>
          </p:cNvPr>
          <p:cNvSpPr>
            <a:spLocks noGrp="1"/>
          </p:cNvSpPr>
          <p:nvPr>
            <p:ph type="title"/>
          </p:nvPr>
        </p:nvSpPr>
        <p:spPr/>
        <p:txBody>
          <a:bodyPr/>
          <a:lstStyle/>
          <a:p>
            <a:r>
              <a:rPr lang="en-IN" dirty="0"/>
              <a:t>Masking</a:t>
            </a:r>
          </a:p>
        </p:txBody>
      </p:sp>
      <p:sp>
        <p:nvSpPr>
          <p:cNvPr id="3" name="Content Placeholder 2">
            <a:extLst>
              <a:ext uri="{FF2B5EF4-FFF2-40B4-BE49-F238E27FC236}">
                <a16:creationId xmlns:a16="http://schemas.microsoft.com/office/drawing/2014/main" id="{110333E9-6123-473F-588D-84366C0628F2}"/>
              </a:ext>
            </a:extLst>
          </p:cNvPr>
          <p:cNvSpPr>
            <a:spLocks noGrp="1"/>
          </p:cNvSpPr>
          <p:nvPr>
            <p:ph idx="1"/>
          </p:nvPr>
        </p:nvSpPr>
        <p:spPr/>
        <p:txBody>
          <a:bodyPr/>
          <a:lstStyle/>
          <a:p>
            <a:r>
              <a:rPr lang="en-IN" dirty="0"/>
              <a:t>Hide the host id part of an IP address</a:t>
            </a:r>
          </a:p>
          <a:p>
            <a:r>
              <a:rPr lang="en-IN" dirty="0"/>
              <a:t>Retain the network id part</a:t>
            </a:r>
          </a:p>
          <a:p>
            <a:r>
              <a:rPr lang="en-IN" dirty="0"/>
              <a:t>This is called </a:t>
            </a:r>
            <a:r>
              <a:rPr lang="en-IN" b="1" dirty="0"/>
              <a:t>masking</a:t>
            </a:r>
            <a:r>
              <a:rPr lang="en-IN" dirty="0"/>
              <a:t> (the host id part)</a:t>
            </a:r>
          </a:p>
        </p:txBody>
      </p:sp>
    </p:spTree>
    <p:extLst>
      <p:ext uri="{BB962C8B-B14F-4D97-AF65-F5344CB8AC3E}">
        <p14:creationId xmlns:p14="http://schemas.microsoft.com/office/powerpoint/2010/main" val="16379030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3EE60-3C0D-8150-703F-B47BE02345DC}"/>
              </a:ext>
            </a:extLst>
          </p:cNvPr>
          <p:cNvSpPr>
            <a:spLocks noGrp="1"/>
          </p:cNvSpPr>
          <p:nvPr>
            <p:ph type="title"/>
          </p:nvPr>
        </p:nvSpPr>
        <p:spPr/>
        <p:txBody>
          <a:bodyPr/>
          <a:lstStyle/>
          <a:p>
            <a:r>
              <a:rPr lang="en-IN" dirty="0"/>
              <a:t>Calculation</a:t>
            </a:r>
          </a:p>
        </p:txBody>
      </p:sp>
      <p:sp>
        <p:nvSpPr>
          <p:cNvPr id="3" name="Content Placeholder 2">
            <a:extLst>
              <a:ext uri="{FF2B5EF4-FFF2-40B4-BE49-F238E27FC236}">
                <a16:creationId xmlns:a16="http://schemas.microsoft.com/office/drawing/2014/main" id="{1E6D4926-11DB-7797-1944-57958DDECB40}"/>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02C50315-2FED-A4C7-005F-99A9287EEC78}"/>
              </a:ext>
            </a:extLst>
          </p:cNvPr>
          <p:cNvSpPr txBox="1"/>
          <p:nvPr/>
        </p:nvSpPr>
        <p:spPr>
          <a:xfrm>
            <a:off x="4439816" y="2348880"/>
            <a:ext cx="2304256" cy="523220"/>
          </a:xfrm>
          <a:prstGeom prst="rect">
            <a:avLst/>
          </a:prstGeom>
          <a:solidFill>
            <a:schemeClr val="accent6">
              <a:lumMod val="20000"/>
              <a:lumOff val="80000"/>
            </a:schemeClr>
          </a:solidFill>
        </p:spPr>
        <p:txBody>
          <a:bodyPr wrap="square" rtlCol="0">
            <a:spAutoFit/>
          </a:bodyPr>
          <a:lstStyle/>
          <a:p>
            <a:r>
              <a:rPr lang="en-IN" sz="2800" dirty="0"/>
              <a:t>134.45.78.2</a:t>
            </a:r>
            <a:endParaRPr lang="en-IN" dirty="0"/>
          </a:p>
        </p:txBody>
      </p:sp>
      <p:sp>
        <p:nvSpPr>
          <p:cNvPr id="5" name="TextBox 4">
            <a:extLst>
              <a:ext uri="{FF2B5EF4-FFF2-40B4-BE49-F238E27FC236}">
                <a16:creationId xmlns:a16="http://schemas.microsoft.com/office/drawing/2014/main" id="{0C98586A-985A-09FA-CB3C-AAF39B430569}"/>
              </a:ext>
            </a:extLst>
          </p:cNvPr>
          <p:cNvSpPr txBox="1"/>
          <p:nvPr/>
        </p:nvSpPr>
        <p:spPr>
          <a:xfrm>
            <a:off x="4439816" y="3645024"/>
            <a:ext cx="2304256" cy="523220"/>
          </a:xfrm>
          <a:prstGeom prst="rect">
            <a:avLst/>
          </a:prstGeom>
          <a:solidFill>
            <a:schemeClr val="accent6">
              <a:lumMod val="20000"/>
              <a:lumOff val="80000"/>
            </a:schemeClr>
          </a:solidFill>
        </p:spPr>
        <p:txBody>
          <a:bodyPr wrap="square" rtlCol="0">
            <a:spAutoFit/>
          </a:bodyPr>
          <a:lstStyle/>
          <a:p>
            <a:r>
              <a:rPr lang="en-IN" sz="2800" dirty="0"/>
              <a:t>255.255.0.0</a:t>
            </a:r>
            <a:endParaRPr lang="en-IN" dirty="0"/>
          </a:p>
        </p:txBody>
      </p:sp>
      <p:sp>
        <p:nvSpPr>
          <p:cNvPr id="6" name="TextBox 5">
            <a:extLst>
              <a:ext uri="{FF2B5EF4-FFF2-40B4-BE49-F238E27FC236}">
                <a16:creationId xmlns:a16="http://schemas.microsoft.com/office/drawing/2014/main" id="{FB784BF2-5AD4-B196-DCCB-C6BDE7A3E1A0}"/>
              </a:ext>
            </a:extLst>
          </p:cNvPr>
          <p:cNvSpPr txBox="1"/>
          <p:nvPr/>
        </p:nvSpPr>
        <p:spPr>
          <a:xfrm>
            <a:off x="3287688" y="3068960"/>
            <a:ext cx="1296144" cy="400110"/>
          </a:xfrm>
          <a:prstGeom prst="rect">
            <a:avLst/>
          </a:prstGeom>
          <a:solidFill>
            <a:schemeClr val="accent2">
              <a:lumMod val="60000"/>
              <a:lumOff val="40000"/>
            </a:schemeClr>
          </a:solidFill>
        </p:spPr>
        <p:txBody>
          <a:bodyPr wrap="square" rtlCol="0">
            <a:spAutoFit/>
          </a:bodyPr>
          <a:lstStyle/>
          <a:p>
            <a:pPr algn="ctr"/>
            <a:r>
              <a:rPr lang="en-IN" sz="2000" dirty="0"/>
              <a:t>AND</a:t>
            </a:r>
            <a:endParaRPr lang="en-IN" dirty="0"/>
          </a:p>
        </p:txBody>
      </p:sp>
      <p:sp>
        <p:nvSpPr>
          <p:cNvPr id="7" name="TextBox 6">
            <a:extLst>
              <a:ext uri="{FF2B5EF4-FFF2-40B4-BE49-F238E27FC236}">
                <a16:creationId xmlns:a16="http://schemas.microsoft.com/office/drawing/2014/main" id="{ACE3C158-19F4-E375-FC2A-DBB1D86AD2AE}"/>
              </a:ext>
            </a:extLst>
          </p:cNvPr>
          <p:cNvSpPr txBox="1"/>
          <p:nvPr/>
        </p:nvSpPr>
        <p:spPr>
          <a:xfrm>
            <a:off x="4439816" y="4679558"/>
            <a:ext cx="2304256" cy="523220"/>
          </a:xfrm>
          <a:prstGeom prst="rect">
            <a:avLst/>
          </a:prstGeom>
          <a:solidFill>
            <a:srgbClr val="FFFF00"/>
          </a:solidFill>
        </p:spPr>
        <p:txBody>
          <a:bodyPr wrap="square" rtlCol="0">
            <a:spAutoFit/>
          </a:bodyPr>
          <a:lstStyle/>
          <a:p>
            <a:r>
              <a:rPr lang="en-IN" sz="2800" dirty="0"/>
              <a:t>134.45.0.0</a:t>
            </a:r>
            <a:endParaRPr lang="en-IN" dirty="0"/>
          </a:p>
        </p:txBody>
      </p:sp>
      <p:sp>
        <p:nvSpPr>
          <p:cNvPr id="8" name="Callout: Line with Border and Accent Bar 7">
            <a:extLst>
              <a:ext uri="{FF2B5EF4-FFF2-40B4-BE49-F238E27FC236}">
                <a16:creationId xmlns:a16="http://schemas.microsoft.com/office/drawing/2014/main" id="{563E7C02-5664-C835-D8A7-5F26C3342124}"/>
              </a:ext>
            </a:extLst>
          </p:cNvPr>
          <p:cNvSpPr/>
          <p:nvPr/>
        </p:nvSpPr>
        <p:spPr>
          <a:xfrm>
            <a:off x="7464152" y="1455501"/>
            <a:ext cx="2304256" cy="677355"/>
          </a:xfrm>
          <a:prstGeom prst="accentBorderCallout1">
            <a:avLst>
              <a:gd name="adj1" fmla="val 18750"/>
              <a:gd name="adj2" fmla="val -8333"/>
              <a:gd name="adj3" fmla="val 176705"/>
              <a:gd name="adj4" fmla="val -388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address whose network ID we want</a:t>
            </a:r>
          </a:p>
        </p:txBody>
      </p:sp>
      <p:sp>
        <p:nvSpPr>
          <p:cNvPr id="9" name="Callout: Line with Border and Accent Bar 8">
            <a:extLst>
              <a:ext uri="{FF2B5EF4-FFF2-40B4-BE49-F238E27FC236}">
                <a16:creationId xmlns:a16="http://schemas.microsoft.com/office/drawing/2014/main" id="{D2639D0C-2802-348A-8882-1F03E08FFD63}"/>
              </a:ext>
            </a:extLst>
          </p:cNvPr>
          <p:cNvSpPr/>
          <p:nvPr/>
        </p:nvSpPr>
        <p:spPr>
          <a:xfrm>
            <a:off x="7608170" y="2730282"/>
            <a:ext cx="2304256" cy="1058758"/>
          </a:xfrm>
          <a:prstGeom prst="accentBorderCallout1">
            <a:avLst>
              <a:gd name="adj1" fmla="val 18750"/>
              <a:gd name="adj2" fmla="val -8333"/>
              <a:gd name="adj3" fmla="val 108245"/>
              <a:gd name="adj4" fmla="val -339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Default mask for class B (since the address above is from class B)</a:t>
            </a:r>
          </a:p>
        </p:txBody>
      </p:sp>
      <p:sp>
        <p:nvSpPr>
          <p:cNvPr id="10" name="Callout: Line with Border and Accent Bar 9">
            <a:extLst>
              <a:ext uri="{FF2B5EF4-FFF2-40B4-BE49-F238E27FC236}">
                <a16:creationId xmlns:a16="http://schemas.microsoft.com/office/drawing/2014/main" id="{98CEEE0C-DB68-6C69-941B-E7ED984C4F78}"/>
              </a:ext>
            </a:extLst>
          </p:cNvPr>
          <p:cNvSpPr/>
          <p:nvPr/>
        </p:nvSpPr>
        <p:spPr>
          <a:xfrm>
            <a:off x="7608170" y="4293653"/>
            <a:ext cx="2304256" cy="1058758"/>
          </a:xfrm>
          <a:prstGeom prst="accentBorderCallout1">
            <a:avLst>
              <a:gd name="adj1" fmla="val 18750"/>
              <a:gd name="adj2" fmla="val -8333"/>
              <a:gd name="adj3" fmla="val 65062"/>
              <a:gd name="adj4" fmla="val -359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Network ID for the address</a:t>
            </a:r>
          </a:p>
        </p:txBody>
      </p:sp>
    </p:spTree>
    <p:extLst>
      <p:ext uri="{BB962C8B-B14F-4D97-AF65-F5344CB8AC3E}">
        <p14:creationId xmlns:p14="http://schemas.microsoft.com/office/powerpoint/2010/main" val="28096296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2D087-8C2D-D2B4-B442-5FB01209DDCC}"/>
              </a:ext>
            </a:extLst>
          </p:cNvPr>
          <p:cNvSpPr>
            <a:spLocks noGrp="1"/>
          </p:cNvSpPr>
          <p:nvPr>
            <p:ph type="title"/>
          </p:nvPr>
        </p:nvSpPr>
        <p:spPr/>
        <p:txBody>
          <a:bodyPr/>
          <a:lstStyle/>
          <a:p>
            <a:r>
              <a:rPr lang="en-IN" dirty="0"/>
              <a:t>Default Mask</a:t>
            </a:r>
          </a:p>
        </p:txBody>
      </p:sp>
      <p:sp>
        <p:nvSpPr>
          <p:cNvPr id="3" name="Content Placeholder 2">
            <a:extLst>
              <a:ext uri="{FF2B5EF4-FFF2-40B4-BE49-F238E27FC236}">
                <a16:creationId xmlns:a16="http://schemas.microsoft.com/office/drawing/2014/main" id="{38CED634-98B3-D6B3-4C8D-8894B202E0D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7E1EFA3-F298-3D67-ED3F-DDC9CF87D0D8}"/>
              </a:ext>
            </a:extLst>
          </p:cNvPr>
          <p:cNvPicPr>
            <a:picLocks noChangeAspect="1"/>
          </p:cNvPicPr>
          <p:nvPr/>
        </p:nvPicPr>
        <p:blipFill>
          <a:blip r:embed="rId2"/>
          <a:stretch>
            <a:fillRect/>
          </a:stretch>
        </p:blipFill>
        <p:spPr>
          <a:xfrm>
            <a:off x="2468141" y="1628801"/>
            <a:ext cx="7255718" cy="4409877"/>
          </a:xfrm>
          <a:prstGeom prst="rect">
            <a:avLst/>
          </a:prstGeom>
        </p:spPr>
      </p:pic>
    </p:spTree>
    <p:extLst>
      <p:ext uri="{BB962C8B-B14F-4D97-AF65-F5344CB8AC3E}">
        <p14:creationId xmlns:p14="http://schemas.microsoft.com/office/powerpoint/2010/main" val="10319631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4" name="Text Box 3">
            <a:extLst>
              <a:ext uri="{FF2B5EF4-FFF2-40B4-BE49-F238E27FC236}">
                <a16:creationId xmlns:a16="http://schemas.microsoft.com/office/drawing/2014/main" id="{18C4EC9A-1C45-CC88-0F0B-1B4ABFF6CD21}"/>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Default Masks</a:t>
            </a:r>
          </a:p>
        </p:txBody>
      </p:sp>
      <p:graphicFrame>
        <p:nvGraphicFramePr>
          <p:cNvPr id="99332" name="Group 4">
            <a:extLst>
              <a:ext uri="{FF2B5EF4-FFF2-40B4-BE49-F238E27FC236}">
                <a16:creationId xmlns:a16="http://schemas.microsoft.com/office/drawing/2014/main" id="{420558D5-FD72-4B42-892E-5A9FB44F99D9}"/>
              </a:ext>
            </a:extLst>
          </p:cNvPr>
          <p:cNvGraphicFramePr>
            <a:graphicFrameLocks noGrp="1"/>
          </p:cNvGraphicFramePr>
          <p:nvPr/>
        </p:nvGraphicFramePr>
        <p:xfrm>
          <a:off x="2706689" y="2017714"/>
          <a:ext cx="7773987" cy="4114801"/>
        </p:xfrm>
        <a:graphic>
          <a:graphicData uri="http://schemas.openxmlformats.org/drawingml/2006/table">
            <a:tbl>
              <a:tblPr/>
              <a:tblGrid>
                <a:gridCol w="1331912">
                  <a:extLst>
                    <a:ext uri="{9D8B030D-6E8A-4147-A177-3AD203B41FA5}">
                      <a16:colId xmlns:a16="http://schemas.microsoft.com/office/drawing/2014/main" val="2881544331"/>
                    </a:ext>
                  </a:extLst>
                </a:gridCol>
                <a:gridCol w="3851275">
                  <a:extLst>
                    <a:ext uri="{9D8B030D-6E8A-4147-A177-3AD203B41FA5}">
                      <a16:colId xmlns:a16="http://schemas.microsoft.com/office/drawing/2014/main" val="419392430"/>
                    </a:ext>
                  </a:extLst>
                </a:gridCol>
                <a:gridCol w="2590800">
                  <a:extLst>
                    <a:ext uri="{9D8B030D-6E8A-4147-A177-3AD203B41FA5}">
                      <a16:colId xmlns:a16="http://schemas.microsoft.com/office/drawing/2014/main" val="2286977511"/>
                    </a:ext>
                  </a:extLst>
                </a:gridCol>
              </a:tblGrid>
              <a:tr h="102711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Class</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Mask in Binary</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Mask in dotted-decimal</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57804841"/>
                  </a:ext>
                </a:extLst>
              </a:tr>
              <a:tr h="102711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A</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11111111 00000000 00000000 00000000</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255.0.0.0</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18140463"/>
                  </a:ext>
                </a:extLst>
              </a:tr>
              <a:tr h="102711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B</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11111111 11111111 00000000 00000000</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255.255.0.0</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59216955"/>
                  </a:ext>
                </a:extLst>
              </a:tr>
              <a:tr h="1033462">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11111111 11111111</a:t>
                      </a:r>
                    </a:p>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11111111 00000000</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255.255.255.0</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51376654"/>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2" name="Text Box 3">
            <a:extLst>
              <a:ext uri="{FF2B5EF4-FFF2-40B4-BE49-F238E27FC236}">
                <a16:creationId xmlns:a16="http://schemas.microsoft.com/office/drawing/2014/main" id="{6B8C3136-49E2-8A16-4CD4-2C3838570405}"/>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Masking Examples</a:t>
            </a:r>
          </a:p>
        </p:txBody>
      </p:sp>
      <p:sp>
        <p:nvSpPr>
          <p:cNvPr id="196613" name="Text Box 4">
            <a:extLst>
              <a:ext uri="{FF2B5EF4-FFF2-40B4-BE49-F238E27FC236}">
                <a16:creationId xmlns:a16="http://schemas.microsoft.com/office/drawing/2014/main" id="{C273F75A-23D8-C5E6-D2DE-BD55DB7E4E83}"/>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a:solidFill>
                  <a:srgbClr val="000000"/>
                </a:solidFill>
              </a:rPr>
              <a:t>Given an IP address of 23.56.7.91, find the network address.</a:t>
            </a:r>
          </a:p>
          <a:p>
            <a:pPr>
              <a:spcBef>
                <a:spcPts val="800"/>
              </a:spcBef>
              <a:buClr>
                <a:srgbClr val="3333CC"/>
              </a:buClr>
              <a:buSzPct val="60000"/>
              <a:buFont typeface="Wingdings" panose="05000000000000000000" pitchFamily="2" charset="2"/>
              <a:buChar char=""/>
            </a:pPr>
            <a:r>
              <a:rPr lang="en-US" altLang="en-US" sz="3200">
                <a:solidFill>
                  <a:srgbClr val="000000"/>
                </a:solidFill>
              </a:rPr>
              <a:t>Given an IP address of 132.6.17.85, find the network address.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425F7-08DF-2A4C-C498-983C9CFA0481}"/>
              </a:ext>
            </a:extLst>
          </p:cNvPr>
          <p:cNvSpPr>
            <a:spLocks noGrp="1"/>
          </p:cNvSpPr>
          <p:nvPr>
            <p:ph type="title"/>
          </p:nvPr>
        </p:nvSpPr>
        <p:spPr/>
        <p:txBody>
          <a:bodyPr/>
          <a:lstStyle/>
          <a:p>
            <a:r>
              <a:rPr lang="en-IN" dirty="0"/>
              <a:t>Private/Local/Internal IP Addresses</a:t>
            </a:r>
          </a:p>
        </p:txBody>
      </p:sp>
      <p:sp>
        <p:nvSpPr>
          <p:cNvPr id="3" name="Content Placeholder 2">
            <a:extLst>
              <a:ext uri="{FF2B5EF4-FFF2-40B4-BE49-F238E27FC236}">
                <a16:creationId xmlns:a16="http://schemas.microsoft.com/office/drawing/2014/main" id="{FD9E05D6-A989-A9E8-F913-864DC4D718C8}"/>
              </a:ext>
            </a:extLst>
          </p:cNvPr>
          <p:cNvSpPr>
            <a:spLocks noGrp="1"/>
          </p:cNvSpPr>
          <p:nvPr>
            <p:ph idx="1"/>
          </p:nvPr>
        </p:nvSpPr>
        <p:spPr/>
        <p:txBody>
          <a:bodyPr/>
          <a:lstStyle/>
          <a:p>
            <a:r>
              <a:rPr lang="en-IN" dirty="0"/>
              <a:t>The following ranges of IP addresses are reserved as </a:t>
            </a:r>
            <a:r>
              <a:rPr lang="en-IN" b="1" dirty="0"/>
              <a:t>private/local/internal IP addresses</a:t>
            </a:r>
            <a:r>
              <a:rPr lang="en-IN" dirty="0"/>
              <a:t>, and they cannot be assigned to a computer on the Internet as a </a:t>
            </a:r>
            <a:r>
              <a:rPr lang="en-IN" b="1" dirty="0"/>
              <a:t>public/external IP address</a:t>
            </a:r>
            <a:endParaRPr lang="en-IN" dirty="0"/>
          </a:p>
          <a:p>
            <a:r>
              <a:rPr lang="en-US" b="1" dirty="0"/>
              <a:t>Class A</a:t>
            </a:r>
            <a:r>
              <a:rPr lang="en-US" dirty="0"/>
              <a:t>: 10.0.0.0 to 10.255.255.255</a:t>
            </a:r>
          </a:p>
          <a:p>
            <a:r>
              <a:rPr lang="en-US" b="1" dirty="0"/>
              <a:t>Class B</a:t>
            </a:r>
            <a:r>
              <a:rPr lang="en-US" dirty="0"/>
              <a:t>: 172.16.0.0 to 172.31.255.255</a:t>
            </a:r>
          </a:p>
          <a:p>
            <a:r>
              <a:rPr lang="en-US" b="1" dirty="0"/>
              <a:t>Class C</a:t>
            </a:r>
            <a:r>
              <a:rPr lang="en-US" dirty="0"/>
              <a:t>: 192.168.0.0 to 192.168.255.255</a:t>
            </a:r>
            <a:endParaRPr lang="en-IN" dirty="0"/>
          </a:p>
        </p:txBody>
      </p:sp>
    </p:spTree>
    <p:extLst>
      <p:ext uri="{BB962C8B-B14F-4D97-AF65-F5344CB8AC3E}">
        <p14:creationId xmlns:p14="http://schemas.microsoft.com/office/powerpoint/2010/main" val="2548926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Text Box 2">
            <a:extLst>
              <a:ext uri="{FF2B5EF4-FFF2-40B4-BE49-F238E27FC236}">
                <a16:creationId xmlns:a16="http://schemas.microsoft.com/office/drawing/2014/main" id="{3A0E0A81-13D1-B3D4-C65D-3B5500239C8A}"/>
              </a:ext>
            </a:extLst>
          </p:cNvPr>
          <p:cNvSpPr txBox="1">
            <a:spLocks noChangeArrowheads="1"/>
          </p:cNvSpPr>
          <p:nvPr/>
        </p:nvSpPr>
        <p:spPr bwMode="auto">
          <a:xfrm>
            <a:off x="2895600" y="3886200"/>
            <a:ext cx="6400800" cy="175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4" name="Title 3">
            <a:extLst>
              <a:ext uri="{FF2B5EF4-FFF2-40B4-BE49-F238E27FC236}">
                <a16:creationId xmlns:a16="http://schemas.microsoft.com/office/drawing/2014/main" id="{BC5D105C-12B4-E457-8C07-611BB3E0B4EA}"/>
              </a:ext>
            </a:extLst>
          </p:cNvPr>
          <p:cNvSpPr>
            <a:spLocks noGrp="1"/>
          </p:cNvSpPr>
          <p:nvPr>
            <p:ph type="title"/>
          </p:nvPr>
        </p:nvSpPr>
        <p:spPr/>
        <p:txBody>
          <a:bodyPr/>
          <a:lstStyle/>
          <a:p>
            <a:r>
              <a:rPr lang="en-IN" dirty="0"/>
              <a:t>Subnetting</a:t>
            </a:r>
          </a:p>
        </p:txBody>
      </p:sp>
      <p:sp>
        <p:nvSpPr>
          <p:cNvPr id="5" name="Text Placeholder 4">
            <a:extLst>
              <a:ext uri="{FF2B5EF4-FFF2-40B4-BE49-F238E27FC236}">
                <a16:creationId xmlns:a16="http://schemas.microsoft.com/office/drawing/2014/main" id="{071DAEB5-17B6-AC35-8ABB-C8653CBD79B9}"/>
              </a:ext>
            </a:extLst>
          </p:cNvPr>
          <p:cNvSpPr>
            <a:spLocks noGrp="1"/>
          </p:cNvSpPr>
          <p:nvPr>
            <p:ph type="body" idx="1"/>
          </p:nvPr>
        </p:nvSpPr>
        <p:spPr/>
        <p:txBody>
          <a:bodyPr/>
          <a:lstStyle/>
          <a:p>
            <a:endParaRPr lang="en-IN"/>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6501C-FBE5-43B1-CBD1-4BD5D4D83D7E}"/>
              </a:ext>
            </a:extLst>
          </p:cNvPr>
          <p:cNvSpPr>
            <a:spLocks noGrp="1"/>
          </p:cNvSpPr>
          <p:nvPr>
            <p:ph type="title"/>
          </p:nvPr>
        </p:nvSpPr>
        <p:spPr/>
        <p:txBody>
          <a:bodyPr/>
          <a:lstStyle/>
          <a:p>
            <a:r>
              <a:rPr lang="en-IN" dirty="0"/>
              <a:t>The Application Layer</a:t>
            </a:r>
          </a:p>
        </p:txBody>
      </p:sp>
      <p:sp>
        <p:nvSpPr>
          <p:cNvPr id="3" name="Content Placeholder 2">
            <a:extLst>
              <a:ext uri="{FF2B5EF4-FFF2-40B4-BE49-F238E27FC236}">
                <a16:creationId xmlns:a16="http://schemas.microsoft.com/office/drawing/2014/main" id="{07E3D9CC-9CF3-05CF-8007-C1D5D67EEC7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E60BD88-1B0F-DD6E-9C0F-A30C1841E73E}"/>
              </a:ext>
            </a:extLst>
          </p:cNvPr>
          <p:cNvPicPr>
            <a:picLocks noChangeAspect="1"/>
          </p:cNvPicPr>
          <p:nvPr/>
        </p:nvPicPr>
        <p:blipFill>
          <a:blip r:embed="rId2"/>
          <a:stretch>
            <a:fillRect/>
          </a:stretch>
        </p:blipFill>
        <p:spPr>
          <a:xfrm>
            <a:off x="1378422" y="1441681"/>
            <a:ext cx="9234781" cy="4858066"/>
          </a:xfrm>
          <a:prstGeom prst="rect">
            <a:avLst/>
          </a:prstGeom>
        </p:spPr>
      </p:pic>
    </p:spTree>
    <p:extLst>
      <p:ext uri="{BB962C8B-B14F-4D97-AF65-F5344CB8AC3E}">
        <p14:creationId xmlns:p14="http://schemas.microsoft.com/office/powerpoint/2010/main" val="3605498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0A5369-5FAA-D473-B686-01341DE87976}"/>
              </a:ext>
            </a:extLst>
          </p:cNvPr>
          <p:cNvSpPr>
            <a:spLocks noGrp="1"/>
          </p:cNvSpPr>
          <p:nvPr>
            <p:ph type="title"/>
          </p:nvPr>
        </p:nvSpPr>
        <p:spPr/>
        <p:txBody>
          <a:bodyPr/>
          <a:lstStyle/>
          <a:p>
            <a:r>
              <a:rPr lang="en-IN" dirty="0"/>
              <a:t>Before Subnetting</a:t>
            </a:r>
          </a:p>
        </p:txBody>
      </p:sp>
      <p:sp>
        <p:nvSpPr>
          <p:cNvPr id="5" name="Content Placeholder 4">
            <a:extLst>
              <a:ext uri="{FF2B5EF4-FFF2-40B4-BE49-F238E27FC236}">
                <a16:creationId xmlns:a16="http://schemas.microsoft.com/office/drawing/2014/main" id="{F931387A-D457-1C2F-C8F3-DF6BB81A0A70}"/>
              </a:ext>
            </a:extLst>
          </p:cNvPr>
          <p:cNvSpPr>
            <a:spLocks noGrp="1"/>
          </p:cNvSpPr>
          <p:nvPr>
            <p:ph idx="1"/>
          </p:nvPr>
        </p:nvSpPr>
        <p:spPr>
          <a:xfrm>
            <a:off x="723470" y="1232898"/>
            <a:ext cx="10515600" cy="4800226"/>
          </a:xfrm>
        </p:spPr>
        <p:txBody>
          <a:bodyPr/>
          <a:lstStyle/>
          <a:p>
            <a:r>
              <a:rPr lang="en-IN" dirty="0"/>
              <a:t>Consider student PRN number made up of two parts: Course code and enrolment number within the course (shown in binary)</a:t>
            </a:r>
          </a:p>
        </p:txBody>
      </p:sp>
      <p:sp>
        <p:nvSpPr>
          <p:cNvPr id="6" name="TextBox 5">
            <a:extLst>
              <a:ext uri="{FF2B5EF4-FFF2-40B4-BE49-F238E27FC236}">
                <a16:creationId xmlns:a16="http://schemas.microsoft.com/office/drawing/2014/main" id="{066F4DD0-9C56-E9CB-BB23-13A57CC4415F}"/>
              </a:ext>
            </a:extLst>
          </p:cNvPr>
          <p:cNvSpPr txBox="1"/>
          <p:nvPr/>
        </p:nvSpPr>
        <p:spPr>
          <a:xfrm>
            <a:off x="470899" y="2815118"/>
            <a:ext cx="1952089" cy="2246769"/>
          </a:xfrm>
          <a:prstGeom prst="rect">
            <a:avLst/>
          </a:prstGeom>
          <a:solidFill>
            <a:schemeClr val="accent2">
              <a:lumMod val="40000"/>
              <a:lumOff val="60000"/>
            </a:schemeClr>
          </a:solidFill>
        </p:spPr>
        <p:txBody>
          <a:bodyPr wrap="square" rtlCol="0">
            <a:spAutoFit/>
          </a:bodyPr>
          <a:lstStyle/>
          <a:p>
            <a:pPr algn="ctr"/>
            <a:r>
              <a:rPr lang="en-IN" sz="2000" b="1" dirty="0"/>
              <a:t>Course code</a:t>
            </a:r>
            <a:endParaRPr lang="en-IN" sz="2000" dirty="0"/>
          </a:p>
          <a:p>
            <a:endParaRPr lang="en-IN" sz="2000" b="1" dirty="0"/>
          </a:p>
          <a:p>
            <a:r>
              <a:rPr lang="en-IN" sz="2000" b="1" dirty="0">
                <a:solidFill>
                  <a:srgbClr val="FF0000"/>
                </a:solidFill>
              </a:rPr>
              <a:t>000</a:t>
            </a:r>
            <a:r>
              <a:rPr lang="en-IN" sz="2000" b="1" dirty="0"/>
              <a:t> = HPCSA</a:t>
            </a:r>
          </a:p>
          <a:p>
            <a:r>
              <a:rPr lang="en-IN" sz="2000" b="1" dirty="0">
                <a:solidFill>
                  <a:srgbClr val="FF0000"/>
                </a:solidFill>
              </a:rPr>
              <a:t>001</a:t>
            </a:r>
            <a:r>
              <a:rPr lang="en-IN" sz="2000" b="1" dirty="0"/>
              <a:t> = HPCAP</a:t>
            </a:r>
          </a:p>
          <a:p>
            <a:r>
              <a:rPr lang="en-IN" sz="2000" b="1" dirty="0">
                <a:solidFill>
                  <a:srgbClr val="FF0000"/>
                </a:solidFill>
              </a:rPr>
              <a:t>010</a:t>
            </a:r>
            <a:r>
              <a:rPr lang="en-IN" sz="2000" b="1" dirty="0"/>
              <a:t> = DITISS</a:t>
            </a:r>
          </a:p>
          <a:p>
            <a:r>
              <a:rPr lang="en-IN" sz="2000" b="1" dirty="0">
                <a:solidFill>
                  <a:srgbClr val="FF0000"/>
                </a:solidFill>
              </a:rPr>
              <a:t>011</a:t>
            </a:r>
            <a:r>
              <a:rPr lang="en-IN" sz="2000" b="1" dirty="0"/>
              <a:t> = DAC</a:t>
            </a:r>
          </a:p>
          <a:p>
            <a:r>
              <a:rPr lang="en-IN" sz="2000" b="1" dirty="0"/>
              <a:t>…</a:t>
            </a:r>
          </a:p>
        </p:txBody>
      </p:sp>
      <p:sp>
        <p:nvSpPr>
          <p:cNvPr id="7" name="TextBox 6">
            <a:extLst>
              <a:ext uri="{FF2B5EF4-FFF2-40B4-BE49-F238E27FC236}">
                <a16:creationId xmlns:a16="http://schemas.microsoft.com/office/drawing/2014/main" id="{92F159E8-B7E8-0158-30C7-A60B261523E0}"/>
              </a:ext>
            </a:extLst>
          </p:cNvPr>
          <p:cNvSpPr txBox="1"/>
          <p:nvPr/>
        </p:nvSpPr>
        <p:spPr>
          <a:xfrm>
            <a:off x="2790289" y="2845941"/>
            <a:ext cx="2644740" cy="2246769"/>
          </a:xfrm>
          <a:prstGeom prst="rect">
            <a:avLst/>
          </a:prstGeom>
          <a:solidFill>
            <a:schemeClr val="accent5">
              <a:lumMod val="40000"/>
              <a:lumOff val="60000"/>
            </a:schemeClr>
          </a:solidFill>
        </p:spPr>
        <p:txBody>
          <a:bodyPr wrap="square" rtlCol="0">
            <a:spAutoFit/>
          </a:bodyPr>
          <a:lstStyle/>
          <a:p>
            <a:pPr algn="ctr"/>
            <a:r>
              <a:rPr lang="en-IN" sz="2000" b="1" dirty="0"/>
              <a:t>Enrolment number</a:t>
            </a:r>
            <a:endParaRPr lang="en-IN" sz="2000" dirty="0"/>
          </a:p>
          <a:p>
            <a:endParaRPr lang="en-IN" sz="2000" b="1" dirty="0"/>
          </a:p>
          <a:p>
            <a:r>
              <a:rPr lang="en-IN" sz="2000" b="1" dirty="0">
                <a:solidFill>
                  <a:srgbClr val="7030A0"/>
                </a:solidFill>
              </a:rPr>
              <a:t>0000000</a:t>
            </a:r>
            <a:r>
              <a:rPr lang="en-IN" sz="2000" b="1" dirty="0"/>
              <a:t> = Student 1</a:t>
            </a:r>
          </a:p>
          <a:p>
            <a:r>
              <a:rPr lang="en-IN" sz="2000" b="1" dirty="0">
                <a:solidFill>
                  <a:srgbClr val="7030A0"/>
                </a:solidFill>
              </a:rPr>
              <a:t>0000001</a:t>
            </a:r>
            <a:r>
              <a:rPr lang="en-IN" sz="2000" b="1" dirty="0"/>
              <a:t> = Student 2</a:t>
            </a:r>
          </a:p>
          <a:p>
            <a:r>
              <a:rPr lang="en-IN" sz="2000" b="1" dirty="0">
                <a:solidFill>
                  <a:srgbClr val="7030A0"/>
                </a:solidFill>
              </a:rPr>
              <a:t>0000010</a:t>
            </a:r>
            <a:r>
              <a:rPr lang="en-IN" sz="2000" b="1" dirty="0"/>
              <a:t> = Student 3</a:t>
            </a:r>
          </a:p>
          <a:p>
            <a:r>
              <a:rPr lang="en-IN" sz="2000" b="1" dirty="0">
                <a:solidFill>
                  <a:srgbClr val="7030A0"/>
                </a:solidFill>
              </a:rPr>
              <a:t>0000011</a:t>
            </a:r>
            <a:r>
              <a:rPr lang="en-IN" sz="2000" b="1" dirty="0"/>
              <a:t> = Student 4</a:t>
            </a:r>
          </a:p>
          <a:p>
            <a:r>
              <a:rPr lang="en-IN" sz="2000" b="1" dirty="0"/>
              <a:t>…</a:t>
            </a:r>
          </a:p>
        </p:txBody>
      </p:sp>
      <p:sp>
        <p:nvSpPr>
          <p:cNvPr id="8" name="TextBox 7">
            <a:extLst>
              <a:ext uri="{FF2B5EF4-FFF2-40B4-BE49-F238E27FC236}">
                <a16:creationId xmlns:a16="http://schemas.microsoft.com/office/drawing/2014/main" id="{D379139B-4EF1-E200-3106-63F02B8C4FF8}"/>
              </a:ext>
            </a:extLst>
          </p:cNvPr>
          <p:cNvSpPr txBox="1"/>
          <p:nvPr/>
        </p:nvSpPr>
        <p:spPr>
          <a:xfrm>
            <a:off x="5604979" y="2007250"/>
            <a:ext cx="6001392" cy="4893647"/>
          </a:xfrm>
          <a:prstGeom prst="rect">
            <a:avLst/>
          </a:prstGeom>
          <a:solidFill>
            <a:schemeClr val="accent4">
              <a:lumMod val="40000"/>
              <a:lumOff val="60000"/>
            </a:schemeClr>
          </a:solidFill>
        </p:spPr>
        <p:txBody>
          <a:bodyPr wrap="square" rtlCol="0">
            <a:spAutoFit/>
          </a:bodyPr>
          <a:lstStyle/>
          <a:p>
            <a:r>
              <a:rPr lang="en-IN" sz="2400" dirty="0"/>
              <a:t>PRN </a:t>
            </a:r>
            <a:r>
              <a:rPr lang="en-IN" sz="2400" b="1" dirty="0">
                <a:solidFill>
                  <a:srgbClr val="FF0000"/>
                </a:solidFill>
              </a:rPr>
              <a:t>000</a:t>
            </a:r>
            <a:r>
              <a:rPr lang="en-IN" sz="2400" b="1" dirty="0">
                <a:solidFill>
                  <a:srgbClr val="7030A0"/>
                </a:solidFill>
              </a:rPr>
              <a:t>0000000</a:t>
            </a:r>
            <a:r>
              <a:rPr lang="en-IN" sz="2400" dirty="0"/>
              <a:t> = First student in HPCSA</a:t>
            </a:r>
          </a:p>
          <a:p>
            <a:r>
              <a:rPr lang="en-IN" sz="2400" dirty="0"/>
              <a:t>PRN </a:t>
            </a:r>
            <a:r>
              <a:rPr lang="en-IN" sz="2400" b="1" dirty="0">
                <a:solidFill>
                  <a:srgbClr val="FF0000"/>
                </a:solidFill>
              </a:rPr>
              <a:t>000</a:t>
            </a:r>
            <a:r>
              <a:rPr lang="en-IN" sz="2400" b="1" dirty="0">
                <a:solidFill>
                  <a:srgbClr val="7030A0"/>
                </a:solidFill>
              </a:rPr>
              <a:t>0000001</a:t>
            </a:r>
            <a:r>
              <a:rPr lang="en-IN" sz="2400" dirty="0"/>
              <a:t> = Second student in HPCSA</a:t>
            </a:r>
          </a:p>
          <a:p>
            <a:r>
              <a:rPr lang="en-IN" sz="2400" dirty="0"/>
              <a:t>PRN </a:t>
            </a:r>
            <a:r>
              <a:rPr lang="en-IN" sz="2400" b="1" dirty="0">
                <a:solidFill>
                  <a:srgbClr val="FF0000"/>
                </a:solidFill>
              </a:rPr>
              <a:t>000</a:t>
            </a:r>
            <a:r>
              <a:rPr lang="en-IN" sz="2400" b="1" dirty="0">
                <a:solidFill>
                  <a:srgbClr val="7030A0"/>
                </a:solidFill>
              </a:rPr>
              <a:t>0000010</a:t>
            </a:r>
            <a:r>
              <a:rPr lang="en-IN" sz="2400" dirty="0"/>
              <a:t> = Third student in HPCSA</a:t>
            </a:r>
          </a:p>
          <a:p>
            <a:r>
              <a:rPr lang="en-IN" sz="2400" dirty="0"/>
              <a:t>…</a:t>
            </a:r>
          </a:p>
          <a:p>
            <a:endParaRPr lang="en-IN" sz="2400" dirty="0"/>
          </a:p>
          <a:p>
            <a:r>
              <a:rPr lang="en-IN" sz="2400" dirty="0"/>
              <a:t>PRN </a:t>
            </a:r>
            <a:r>
              <a:rPr lang="en-IN" sz="2400" b="1" dirty="0">
                <a:solidFill>
                  <a:srgbClr val="FF0000"/>
                </a:solidFill>
              </a:rPr>
              <a:t>001</a:t>
            </a:r>
            <a:r>
              <a:rPr lang="en-IN" sz="2400" b="1" dirty="0">
                <a:solidFill>
                  <a:srgbClr val="7030A0"/>
                </a:solidFill>
              </a:rPr>
              <a:t>0000000</a:t>
            </a:r>
            <a:r>
              <a:rPr lang="en-IN" sz="2400" dirty="0"/>
              <a:t> = First student in HPCAP</a:t>
            </a:r>
          </a:p>
          <a:p>
            <a:r>
              <a:rPr lang="en-IN" sz="2400" dirty="0"/>
              <a:t>PRN </a:t>
            </a:r>
            <a:r>
              <a:rPr lang="en-IN" sz="2400" b="1" dirty="0">
                <a:solidFill>
                  <a:srgbClr val="FF0000"/>
                </a:solidFill>
              </a:rPr>
              <a:t>001</a:t>
            </a:r>
            <a:r>
              <a:rPr lang="en-IN" sz="2400" b="1" dirty="0">
                <a:solidFill>
                  <a:srgbClr val="7030A0"/>
                </a:solidFill>
              </a:rPr>
              <a:t>0000001</a:t>
            </a:r>
            <a:r>
              <a:rPr lang="en-IN" sz="2400" dirty="0"/>
              <a:t> = Second student in HPCAP</a:t>
            </a:r>
          </a:p>
          <a:p>
            <a:r>
              <a:rPr lang="en-IN" sz="2400" dirty="0"/>
              <a:t>PRN </a:t>
            </a:r>
            <a:r>
              <a:rPr lang="en-IN" sz="2400" b="1" dirty="0">
                <a:solidFill>
                  <a:srgbClr val="FF0000"/>
                </a:solidFill>
              </a:rPr>
              <a:t>001</a:t>
            </a:r>
            <a:r>
              <a:rPr lang="en-IN" sz="2400" b="1" dirty="0">
                <a:solidFill>
                  <a:srgbClr val="7030A0"/>
                </a:solidFill>
              </a:rPr>
              <a:t>0000010</a:t>
            </a:r>
            <a:r>
              <a:rPr lang="en-IN" sz="2400" dirty="0"/>
              <a:t> = Third student in HPCAP</a:t>
            </a:r>
          </a:p>
          <a:p>
            <a:r>
              <a:rPr lang="en-IN" sz="2400" dirty="0"/>
              <a:t>…</a:t>
            </a:r>
          </a:p>
          <a:p>
            <a:r>
              <a:rPr lang="en-IN" sz="2400" dirty="0"/>
              <a:t>PRN </a:t>
            </a:r>
            <a:r>
              <a:rPr lang="en-IN" sz="2400" b="1" dirty="0">
                <a:solidFill>
                  <a:srgbClr val="FF0000"/>
                </a:solidFill>
              </a:rPr>
              <a:t>010</a:t>
            </a:r>
            <a:r>
              <a:rPr lang="en-IN" sz="2400" b="1" dirty="0">
                <a:solidFill>
                  <a:srgbClr val="7030A0"/>
                </a:solidFill>
              </a:rPr>
              <a:t>0000000</a:t>
            </a:r>
            <a:r>
              <a:rPr lang="en-IN" sz="2400" dirty="0"/>
              <a:t> = First student in DITISS</a:t>
            </a:r>
          </a:p>
          <a:p>
            <a:r>
              <a:rPr lang="en-IN" sz="2400" dirty="0"/>
              <a:t>PRN </a:t>
            </a:r>
            <a:r>
              <a:rPr lang="en-IN" sz="2400" b="1" dirty="0">
                <a:solidFill>
                  <a:srgbClr val="FF0000"/>
                </a:solidFill>
              </a:rPr>
              <a:t>010</a:t>
            </a:r>
            <a:r>
              <a:rPr lang="en-IN" sz="2400" b="1" dirty="0">
                <a:solidFill>
                  <a:srgbClr val="7030A0"/>
                </a:solidFill>
              </a:rPr>
              <a:t>0000001</a:t>
            </a:r>
            <a:r>
              <a:rPr lang="en-IN" sz="2400" dirty="0"/>
              <a:t> = Second student in DITISS</a:t>
            </a:r>
          </a:p>
          <a:p>
            <a:r>
              <a:rPr lang="en-IN" sz="2400" dirty="0"/>
              <a:t>PRN </a:t>
            </a:r>
            <a:r>
              <a:rPr lang="en-IN" sz="2400" b="1" dirty="0">
                <a:solidFill>
                  <a:srgbClr val="FF0000"/>
                </a:solidFill>
              </a:rPr>
              <a:t>010</a:t>
            </a:r>
            <a:r>
              <a:rPr lang="en-IN" sz="2400" b="1" dirty="0">
                <a:solidFill>
                  <a:srgbClr val="7030A0"/>
                </a:solidFill>
              </a:rPr>
              <a:t>0000010</a:t>
            </a:r>
            <a:r>
              <a:rPr lang="en-IN" sz="2400" dirty="0"/>
              <a:t> = Third student in DITISS</a:t>
            </a:r>
          </a:p>
          <a:p>
            <a:r>
              <a:rPr lang="en-IN" sz="2400" dirty="0"/>
              <a:t>…</a:t>
            </a:r>
          </a:p>
        </p:txBody>
      </p:sp>
    </p:spTree>
    <p:extLst>
      <p:ext uri="{BB962C8B-B14F-4D97-AF65-F5344CB8AC3E}">
        <p14:creationId xmlns:p14="http://schemas.microsoft.com/office/powerpoint/2010/main" val="6729392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0A5369-5FAA-D473-B686-01341DE87976}"/>
              </a:ext>
            </a:extLst>
          </p:cNvPr>
          <p:cNvSpPr>
            <a:spLocks noGrp="1"/>
          </p:cNvSpPr>
          <p:nvPr>
            <p:ph type="title"/>
          </p:nvPr>
        </p:nvSpPr>
        <p:spPr/>
        <p:txBody>
          <a:bodyPr/>
          <a:lstStyle/>
          <a:p>
            <a:r>
              <a:rPr lang="en-IN" dirty="0"/>
              <a:t>After Subnetting</a:t>
            </a:r>
          </a:p>
        </p:txBody>
      </p:sp>
      <p:sp>
        <p:nvSpPr>
          <p:cNvPr id="5" name="Content Placeholder 4">
            <a:extLst>
              <a:ext uri="{FF2B5EF4-FFF2-40B4-BE49-F238E27FC236}">
                <a16:creationId xmlns:a16="http://schemas.microsoft.com/office/drawing/2014/main" id="{F931387A-D457-1C2F-C8F3-DF6BB81A0A70}"/>
              </a:ext>
            </a:extLst>
          </p:cNvPr>
          <p:cNvSpPr>
            <a:spLocks noGrp="1"/>
          </p:cNvSpPr>
          <p:nvPr>
            <p:ph idx="1"/>
          </p:nvPr>
        </p:nvSpPr>
        <p:spPr/>
        <p:txBody>
          <a:bodyPr/>
          <a:lstStyle/>
          <a:p>
            <a:r>
              <a:rPr lang="en-IN" sz="2400" dirty="0"/>
              <a:t>We need to create up to four </a:t>
            </a:r>
          </a:p>
          <a:p>
            <a:pPr marL="0" indent="0">
              <a:buNone/>
            </a:pPr>
            <a:r>
              <a:rPr lang="en-IN" sz="2400" dirty="0"/>
              <a:t>	batches for each course</a:t>
            </a:r>
            <a:endParaRPr lang="en-IN" dirty="0"/>
          </a:p>
        </p:txBody>
      </p:sp>
      <p:sp>
        <p:nvSpPr>
          <p:cNvPr id="6" name="TextBox 5">
            <a:extLst>
              <a:ext uri="{FF2B5EF4-FFF2-40B4-BE49-F238E27FC236}">
                <a16:creationId xmlns:a16="http://schemas.microsoft.com/office/drawing/2014/main" id="{066F4DD0-9C56-E9CB-BB23-13A57CC4415F}"/>
              </a:ext>
            </a:extLst>
          </p:cNvPr>
          <p:cNvSpPr txBox="1"/>
          <p:nvPr/>
        </p:nvSpPr>
        <p:spPr>
          <a:xfrm>
            <a:off x="449924" y="2768007"/>
            <a:ext cx="1952089" cy="2246769"/>
          </a:xfrm>
          <a:prstGeom prst="rect">
            <a:avLst/>
          </a:prstGeom>
          <a:solidFill>
            <a:schemeClr val="accent2">
              <a:lumMod val="40000"/>
              <a:lumOff val="60000"/>
            </a:schemeClr>
          </a:solidFill>
        </p:spPr>
        <p:txBody>
          <a:bodyPr wrap="square" rtlCol="0">
            <a:spAutoFit/>
          </a:bodyPr>
          <a:lstStyle/>
          <a:p>
            <a:pPr algn="ctr"/>
            <a:r>
              <a:rPr lang="en-IN" sz="2000" b="1" dirty="0"/>
              <a:t>Course code</a:t>
            </a:r>
            <a:endParaRPr lang="en-IN" sz="2000" dirty="0"/>
          </a:p>
          <a:p>
            <a:endParaRPr lang="en-IN" sz="2000" b="1" dirty="0"/>
          </a:p>
          <a:p>
            <a:r>
              <a:rPr lang="en-IN" sz="2000" b="1" dirty="0">
                <a:solidFill>
                  <a:srgbClr val="FF0000"/>
                </a:solidFill>
              </a:rPr>
              <a:t>000</a:t>
            </a:r>
            <a:r>
              <a:rPr lang="en-IN" sz="2000" b="1" dirty="0"/>
              <a:t> = HPCSA</a:t>
            </a:r>
          </a:p>
          <a:p>
            <a:r>
              <a:rPr lang="en-IN" sz="2000" b="1" dirty="0">
                <a:solidFill>
                  <a:srgbClr val="FF0000"/>
                </a:solidFill>
              </a:rPr>
              <a:t>001</a:t>
            </a:r>
            <a:r>
              <a:rPr lang="en-IN" sz="2000" b="1" dirty="0"/>
              <a:t> = HPCAP</a:t>
            </a:r>
          </a:p>
          <a:p>
            <a:r>
              <a:rPr lang="en-IN" sz="2000" b="1" dirty="0">
                <a:solidFill>
                  <a:srgbClr val="FF0000"/>
                </a:solidFill>
              </a:rPr>
              <a:t>010</a:t>
            </a:r>
            <a:r>
              <a:rPr lang="en-IN" sz="2000" b="1" dirty="0"/>
              <a:t> = DITISS</a:t>
            </a:r>
          </a:p>
          <a:p>
            <a:r>
              <a:rPr lang="en-IN" sz="2000" b="1" dirty="0">
                <a:solidFill>
                  <a:srgbClr val="FF0000"/>
                </a:solidFill>
              </a:rPr>
              <a:t>011</a:t>
            </a:r>
            <a:r>
              <a:rPr lang="en-IN" sz="2000" b="1" dirty="0"/>
              <a:t> = DAC</a:t>
            </a:r>
          </a:p>
          <a:p>
            <a:r>
              <a:rPr lang="en-IN" sz="2000" b="1" dirty="0"/>
              <a:t>…</a:t>
            </a:r>
          </a:p>
        </p:txBody>
      </p:sp>
      <p:sp>
        <p:nvSpPr>
          <p:cNvPr id="7" name="TextBox 6">
            <a:extLst>
              <a:ext uri="{FF2B5EF4-FFF2-40B4-BE49-F238E27FC236}">
                <a16:creationId xmlns:a16="http://schemas.microsoft.com/office/drawing/2014/main" id="{92F159E8-B7E8-0158-30C7-A60B261523E0}"/>
              </a:ext>
            </a:extLst>
          </p:cNvPr>
          <p:cNvSpPr txBox="1"/>
          <p:nvPr/>
        </p:nvSpPr>
        <p:spPr>
          <a:xfrm>
            <a:off x="2618197" y="2735126"/>
            <a:ext cx="2543707" cy="2246769"/>
          </a:xfrm>
          <a:prstGeom prst="rect">
            <a:avLst/>
          </a:prstGeom>
          <a:solidFill>
            <a:schemeClr val="accent5">
              <a:lumMod val="40000"/>
              <a:lumOff val="60000"/>
            </a:schemeClr>
          </a:solidFill>
        </p:spPr>
        <p:txBody>
          <a:bodyPr wrap="square" rtlCol="0">
            <a:spAutoFit/>
          </a:bodyPr>
          <a:lstStyle/>
          <a:p>
            <a:pPr algn="ctr"/>
            <a:r>
              <a:rPr lang="en-IN" sz="2000" b="1" dirty="0"/>
              <a:t>Enrolment number</a:t>
            </a:r>
            <a:endParaRPr lang="en-IN" sz="2000" dirty="0"/>
          </a:p>
          <a:p>
            <a:endParaRPr lang="en-IN" sz="2000" b="1" dirty="0"/>
          </a:p>
          <a:p>
            <a:r>
              <a:rPr lang="en-IN" sz="2000" b="1" dirty="0">
                <a:solidFill>
                  <a:srgbClr val="7030A0"/>
                </a:solidFill>
              </a:rPr>
              <a:t>0000</a:t>
            </a:r>
            <a:r>
              <a:rPr lang="en-IN" sz="2000" b="1" dirty="0"/>
              <a:t> = Student 1</a:t>
            </a:r>
          </a:p>
          <a:p>
            <a:r>
              <a:rPr lang="en-IN" sz="2000" b="1" dirty="0">
                <a:solidFill>
                  <a:srgbClr val="7030A0"/>
                </a:solidFill>
              </a:rPr>
              <a:t>0001</a:t>
            </a:r>
            <a:r>
              <a:rPr lang="en-IN" sz="2000" b="1" dirty="0"/>
              <a:t> = Student 2</a:t>
            </a:r>
          </a:p>
          <a:p>
            <a:r>
              <a:rPr lang="en-IN" sz="2000" b="1" dirty="0">
                <a:solidFill>
                  <a:srgbClr val="7030A0"/>
                </a:solidFill>
              </a:rPr>
              <a:t>0010</a:t>
            </a:r>
            <a:r>
              <a:rPr lang="en-IN" sz="2000" b="1" dirty="0"/>
              <a:t> = Student 3</a:t>
            </a:r>
          </a:p>
          <a:p>
            <a:r>
              <a:rPr lang="en-IN" sz="2000" b="1" dirty="0">
                <a:solidFill>
                  <a:srgbClr val="7030A0"/>
                </a:solidFill>
              </a:rPr>
              <a:t>0011</a:t>
            </a:r>
            <a:r>
              <a:rPr lang="en-IN" sz="2000" b="1" dirty="0"/>
              <a:t> = Student 4</a:t>
            </a:r>
          </a:p>
          <a:p>
            <a:r>
              <a:rPr lang="en-IN" sz="2000" b="1" dirty="0"/>
              <a:t>…</a:t>
            </a:r>
          </a:p>
        </p:txBody>
      </p:sp>
      <p:sp>
        <p:nvSpPr>
          <p:cNvPr id="8" name="TextBox 7">
            <a:extLst>
              <a:ext uri="{FF2B5EF4-FFF2-40B4-BE49-F238E27FC236}">
                <a16:creationId xmlns:a16="http://schemas.microsoft.com/office/drawing/2014/main" id="{D379139B-4EF1-E200-3106-63F02B8C4FF8}"/>
              </a:ext>
            </a:extLst>
          </p:cNvPr>
          <p:cNvSpPr txBox="1"/>
          <p:nvPr/>
        </p:nvSpPr>
        <p:spPr>
          <a:xfrm>
            <a:off x="5917915" y="195208"/>
            <a:ext cx="6191896" cy="6555641"/>
          </a:xfrm>
          <a:prstGeom prst="rect">
            <a:avLst/>
          </a:prstGeom>
          <a:solidFill>
            <a:schemeClr val="accent4">
              <a:lumMod val="40000"/>
              <a:lumOff val="60000"/>
            </a:schemeClr>
          </a:solidFill>
        </p:spPr>
        <p:txBody>
          <a:bodyPr wrap="square" rtlCol="0">
            <a:spAutoFit/>
          </a:bodyPr>
          <a:lstStyle/>
          <a:p>
            <a:r>
              <a:rPr lang="en-IN" sz="2000" dirty="0"/>
              <a:t>PRN </a:t>
            </a:r>
            <a:r>
              <a:rPr lang="en-IN" sz="2000" b="1" dirty="0">
                <a:solidFill>
                  <a:srgbClr val="FF0000"/>
                </a:solidFill>
              </a:rPr>
              <a:t>000</a:t>
            </a:r>
            <a:r>
              <a:rPr lang="en-IN" sz="2000" b="1" dirty="0">
                <a:solidFill>
                  <a:srgbClr val="00B050"/>
                </a:solidFill>
              </a:rPr>
              <a:t>000</a:t>
            </a:r>
            <a:r>
              <a:rPr lang="en-IN" sz="2000" b="1" dirty="0">
                <a:solidFill>
                  <a:srgbClr val="7030A0"/>
                </a:solidFill>
              </a:rPr>
              <a:t>0000</a:t>
            </a:r>
            <a:r>
              <a:rPr lang="en-IN" sz="2000" dirty="0"/>
              <a:t> = First student in HPCSA Batch 1</a:t>
            </a:r>
          </a:p>
          <a:p>
            <a:r>
              <a:rPr lang="en-IN" sz="2000" dirty="0"/>
              <a:t>PRN </a:t>
            </a:r>
            <a:r>
              <a:rPr lang="en-IN" sz="2000" b="1" dirty="0">
                <a:solidFill>
                  <a:srgbClr val="FF0000"/>
                </a:solidFill>
              </a:rPr>
              <a:t>000</a:t>
            </a:r>
            <a:r>
              <a:rPr lang="en-IN" sz="2000" b="1" dirty="0">
                <a:solidFill>
                  <a:srgbClr val="00B050"/>
                </a:solidFill>
              </a:rPr>
              <a:t>000</a:t>
            </a:r>
            <a:r>
              <a:rPr lang="en-IN" sz="2000" b="1" dirty="0">
                <a:solidFill>
                  <a:srgbClr val="7030A0"/>
                </a:solidFill>
              </a:rPr>
              <a:t>0001</a:t>
            </a:r>
            <a:r>
              <a:rPr lang="en-IN" sz="2000" dirty="0"/>
              <a:t> = Second student in HPCSA Batch 1</a:t>
            </a:r>
          </a:p>
          <a:p>
            <a:r>
              <a:rPr lang="en-IN" sz="2000" dirty="0"/>
              <a:t>PRN </a:t>
            </a:r>
            <a:r>
              <a:rPr lang="en-IN" sz="2000" b="1" dirty="0">
                <a:solidFill>
                  <a:srgbClr val="FF0000"/>
                </a:solidFill>
              </a:rPr>
              <a:t>000</a:t>
            </a:r>
            <a:r>
              <a:rPr lang="en-IN" sz="2000" b="1" dirty="0">
                <a:solidFill>
                  <a:srgbClr val="00B050"/>
                </a:solidFill>
              </a:rPr>
              <a:t>000</a:t>
            </a:r>
            <a:r>
              <a:rPr lang="en-IN" sz="2000" b="1" dirty="0">
                <a:solidFill>
                  <a:srgbClr val="7030A0"/>
                </a:solidFill>
              </a:rPr>
              <a:t>0010</a:t>
            </a:r>
            <a:r>
              <a:rPr lang="en-IN" sz="2000" dirty="0"/>
              <a:t> = Third student in HPCSA Batch 1</a:t>
            </a:r>
          </a:p>
          <a:p>
            <a:r>
              <a:rPr lang="en-IN" sz="2000" dirty="0"/>
              <a:t>…</a:t>
            </a:r>
          </a:p>
          <a:p>
            <a:r>
              <a:rPr lang="en-IN" sz="2000" dirty="0"/>
              <a:t>PRN </a:t>
            </a:r>
            <a:r>
              <a:rPr lang="en-IN" sz="2000" b="1" dirty="0">
                <a:solidFill>
                  <a:srgbClr val="FF0000"/>
                </a:solidFill>
              </a:rPr>
              <a:t>000</a:t>
            </a:r>
            <a:r>
              <a:rPr lang="en-IN" sz="2000" b="1" dirty="0">
                <a:solidFill>
                  <a:srgbClr val="00B050"/>
                </a:solidFill>
              </a:rPr>
              <a:t>001</a:t>
            </a:r>
            <a:r>
              <a:rPr lang="en-IN" sz="2000" b="1" dirty="0">
                <a:solidFill>
                  <a:srgbClr val="7030A0"/>
                </a:solidFill>
              </a:rPr>
              <a:t>0000</a:t>
            </a:r>
            <a:r>
              <a:rPr lang="en-IN" sz="2000" dirty="0"/>
              <a:t> = First student in HPCSA Batch 2</a:t>
            </a:r>
          </a:p>
          <a:p>
            <a:r>
              <a:rPr lang="en-IN" sz="2000" dirty="0"/>
              <a:t>PRN </a:t>
            </a:r>
            <a:r>
              <a:rPr lang="en-IN" sz="2000" b="1" dirty="0">
                <a:solidFill>
                  <a:srgbClr val="FF0000"/>
                </a:solidFill>
              </a:rPr>
              <a:t>000</a:t>
            </a:r>
            <a:r>
              <a:rPr lang="en-IN" sz="2000" b="1" dirty="0">
                <a:solidFill>
                  <a:srgbClr val="00B050"/>
                </a:solidFill>
              </a:rPr>
              <a:t>001</a:t>
            </a:r>
            <a:r>
              <a:rPr lang="en-IN" sz="2000" b="1" dirty="0">
                <a:solidFill>
                  <a:srgbClr val="7030A0"/>
                </a:solidFill>
              </a:rPr>
              <a:t>0001</a:t>
            </a:r>
            <a:r>
              <a:rPr lang="en-IN" sz="2000" dirty="0"/>
              <a:t> = Second student in HPCSA Batch 2</a:t>
            </a:r>
          </a:p>
          <a:p>
            <a:r>
              <a:rPr lang="en-IN" sz="2000" dirty="0"/>
              <a:t>PRN </a:t>
            </a:r>
            <a:r>
              <a:rPr lang="en-IN" sz="2000" b="1" dirty="0">
                <a:solidFill>
                  <a:srgbClr val="FF0000"/>
                </a:solidFill>
              </a:rPr>
              <a:t>000</a:t>
            </a:r>
            <a:r>
              <a:rPr lang="en-IN" sz="2000" b="1" dirty="0">
                <a:solidFill>
                  <a:srgbClr val="00B050"/>
                </a:solidFill>
              </a:rPr>
              <a:t>001</a:t>
            </a:r>
            <a:r>
              <a:rPr lang="en-IN" sz="2000" b="1" dirty="0">
                <a:solidFill>
                  <a:srgbClr val="7030A0"/>
                </a:solidFill>
              </a:rPr>
              <a:t>0010</a:t>
            </a:r>
            <a:r>
              <a:rPr lang="en-IN" sz="2000" dirty="0"/>
              <a:t> = Third student in HPCSA Batch 2</a:t>
            </a:r>
          </a:p>
          <a:p>
            <a:r>
              <a:rPr lang="en-IN" sz="2000" dirty="0"/>
              <a:t>…</a:t>
            </a:r>
          </a:p>
          <a:p>
            <a:r>
              <a:rPr lang="en-IN" sz="2000" dirty="0"/>
              <a:t>PRN </a:t>
            </a:r>
            <a:r>
              <a:rPr lang="en-IN" sz="2000" b="1" dirty="0">
                <a:solidFill>
                  <a:srgbClr val="FF0000"/>
                </a:solidFill>
              </a:rPr>
              <a:t>000</a:t>
            </a:r>
            <a:r>
              <a:rPr lang="en-IN" sz="2000" b="1" dirty="0">
                <a:solidFill>
                  <a:srgbClr val="00B050"/>
                </a:solidFill>
              </a:rPr>
              <a:t>010</a:t>
            </a:r>
            <a:r>
              <a:rPr lang="en-IN" sz="2000" b="1" dirty="0">
                <a:solidFill>
                  <a:srgbClr val="7030A0"/>
                </a:solidFill>
              </a:rPr>
              <a:t>0000</a:t>
            </a:r>
            <a:r>
              <a:rPr lang="en-IN" sz="2000" dirty="0"/>
              <a:t> = First student in HPCSA Batch 3</a:t>
            </a:r>
          </a:p>
          <a:p>
            <a:r>
              <a:rPr lang="en-IN" sz="2000" dirty="0"/>
              <a:t>PRN </a:t>
            </a:r>
            <a:r>
              <a:rPr lang="en-IN" sz="2000" b="1" dirty="0">
                <a:solidFill>
                  <a:srgbClr val="FF0000"/>
                </a:solidFill>
              </a:rPr>
              <a:t>000</a:t>
            </a:r>
            <a:r>
              <a:rPr lang="en-IN" sz="2000" b="1" dirty="0">
                <a:solidFill>
                  <a:srgbClr val="00B050"/>
                </a:solidFill>
              </a:rPr>
              <a:t>010</a:t>
            </a:r>
            <a:r>
              <a:rPr lang="en-IN" sz="2000" b="1" dirty="0">
                <a:solidFill>
                  <a:srgbClr val="7030A0"/>
                </a:solidFill>
              </a:rPr>
              <a:t>0001</a:t>
            </a:r>
            <a:r>
              <a:rPr lang="en-IN" sz="2000" dirty="0"/>
              <a:t> = Second student in HPCSA Batch 3</a:t>
            </a:r>
          </a:p>
          <a:p>
            <a:r>
              <a:rPr lang="en-IN" sz="2000" dirty="0"/>
              <a:t>PRN </a:t>
            </a:r>
            <a:r>
              <a:rPr lang="en-IN" sz="2000" b="1" dirty="0">
                <a:solidFill>
                  <a:srgbClr val="FF0000"/>
                </a:solidFill>
              </a:rPr>
              <a:t>000</a:t>
            </a:r>
            <a:r>
              <a:rPr lang="en-IN" sz="2000" b="1" dirty="0">
                <a:solidFill>
                  <a:srgbClr val="00B050"/>
                </a:solidFill>
              </a:rPr>
              <a:t>010</a:t>
            </a:r>
            <a:r>
              <a:rPr lang="en-IN" sz="2000" b="1" dirty="0">
                <a:solidFill>
                  <a:srgbClr val="7030A0"/>
                </a:solidFill>
              </a:rPr>
              <a:t>0010</a:t>
            </a:r>
            <a:r>
              <a:rPr lang="en-IN" sz="2000" dirty="0"/>
              <a:t> = Third student in HPCSA Batch 3</a:t>
            </a:r>
          </a:p>
          <a:p>
            <a:r>
              <a:rPr lang="en-IN" sz="2000" dirty="0"/>
              <a:t>…</a:t>
            </a:r>
          </a:p>
          <a:p>
            <a:r>
              <a:rPr lang="en-IN" sz="2000" dirty="0"/>
              <a:t>PRN </a:t>
            </a:r>
            <a:r>
              <a:rPr lang="en-IN" sz="2000" b="1" dirty="0">
                <a:solidFill>
                  <a:srgbClr val="FF0000"/>
                </a:solidFill>
              </a:rPr>
              <a:t>001</a:t>
            </a:r>
            <a:r>
              <a:rPr lang="en-IN" sz="2000" b="1" dirty="0">
                <a:solidFill>
                  <a:srgbClr val="00B050"/>
                </a:solidFill>
              </a:rPr>
              <a:t>000</a:t>
            </a:r>
            <a:r>
              <a:rPr lang="en-IN" sz="2000" b="1" dirty="0">
                <a:solidFill>
                  <a:srgbClr val="7030A0"/>
                </a:solidFill>
              </a:rPr>
              <a:t>0000</a:t>
            </a:r>
            <a:r>
              <a:rPr lang="en-IN" sz="2000" dirty="0"/>
              <a:t> = First student in HPCAP Batch 1</a:t>
            </a:r>
          </a:p>
          <a:p>
            <a:r>
              <a:rPr lang="en-IN" sz="2000" dirty="0"/>
              <a:t>PRN </a:t>
            </a:r>
            <a:r>
              <a:rPr lang="en-IN" sz="2000" b="1" dirty="0">
                <a:solidFill>
                  <a:srgbClr val="FF0000"/>
                </a:solidFill>
              </a:rPr>
              <a:t>001</a:t>
            </a:r>
            <a:r>
              <a:rPr lang="en-IN" sz="2000" b="1" dirty="0">
                <a:solidFill>
                  <a:srgbClr val="00B050"/>
                </a:solidFill>
              </a:rPr>
              <a:t>000</a:t>
            </a:r>
            <a:r>
              <a:rPr lang="en-IN" sz="2000" b="1" dirty="0">
                <a:solidFill>
                  <a:srgbClr val="7030A0"/>
                </a:solidFill>
              </a:rPr>
              <a:t>0001</a:t>
            </a:r>
            <a:r>
              <a:rPr lang="en-IN" sz="2000" dirty="0"/>
              <a:t> = Second student in HPCAP Batch 1</a:t>
            </a:r>
          </a:p>
          <a:p>
            <a:r>
              <a:rPr lang="en-IN" sz="2000" dirty="0"/>
              <a:t>PRN </a:t>
            </a:r>
            <a:r>
              <a:rPr lang="en-IN" sz="2000" b="1" dirty="0">
                <a:solidFill>
                  <a:srgbClr val="FF0000"/>
                </a:solidFill>
              </a:rPr>
              <a:t>001</a:t>
            </a:r>
            <a:r>
              <a:rPr lang="en-IN" sz="2000" b="1" dirty="0">
                <a:solidFill>
                  <a:srgbClr val="00B050"/>
                </a:solidFill>
              </a:rPr>
              <a:t>000</a:t>
            </a:r>
            <a:r>
              <a:rPr lang="en-IN" sz="2000" b="1" dirty="0">
                <a:solidFill>
                  <a:srgbClr val="7030A0"/>
                </a:solidFill>
              </a:rPr>
              <a:t>0010</a:t>
            </a:r>
            <a:r>
              <a:rPr lang="en-IN" sz="2000" dirty="0"/>
              <a:t> = Third student in HPCAP Batch 1</a:t>
            </a:r>
          </a:p>
          <a:p>
            <a:r>
              <a:rPr lang="en-IN" sz="2000" dirty="0"/>
              <a:t>...</a:t>
            </a:r>
          </a:p>
          <a:p>
            <a:r>
              <a:rPr lang="en-IN" sz="2000" dirty="0"/>
              <a:t>PRN </a:t>
            </a:r>
            <a:r>
              <a:rPr lang="en-IN" sz="2000" b="1" dirty="0">
                <a:solidFill>
                  <a:srgbClr val="FF0000"/>
                </a:solidFill>
              </a:rPr>
              <a:t>001</a:t>
            </a:r>
            <a:r>
              <a:rPr lang="en-IN" sz="2000" b="1" dirty="0">
                <a:solidFill>
                  <a:srgbClr val="00B050"/>
                </a:solidFill>
              </a:rPr>
              <a:t>001</a:t>
            </a:r>
            <a:r>
              <a:rPr lang="en-IN" sz="2000" b="1" dirty="0">
                <a:solidFill>
                  <a:srgbClr val="7030A0"/>
                </a:solidFill>
              </a:rPr>
              <a:t>0000</a:t>
            </a:r>
            <a:r>
              <a:rPr lang="en-IN" sz="2000" dirty="0"/>
              <a:t> = First student in HPCAP Batch 2</a:t>
            </a:r>
          </a:p>
          <a:p>
            <a:r>
              <a:rPr lang="en-IN" sz="2000" dirty="0"/>
              <a:t>PRN </a:t>
            </a:r>
            <a:r>
              <a:rPr lang="en-IN" sz="2000" b="1" dirty="0">
                <a:solidFill>
                  <a:srgbClr val="FF0000"/>
                </a:solidFill>
              </a:rPr>
              <a:t>001</a:t>
            </a:r>
            <a:r>
              <a:rPr lang="en-IN" sz="2000" b="1" dirty="0">
                <a:solidFill>
                  <a:srgbClr val="00B050"/>
                </a:solidFill>
              </a:rPr>
              <a:t>001</a:t>
            </a:r>
            <a:r>
              <a:rPr lang="en-IN" sz="2000" b="1" dirty="0">
                <a:solidFill>
                  <a:srgbClr val="7030A0"/>
                </a:solidFill>
              </a:rPr>
              <a:t>0001</a:t>
            </a:r>
            <a:r>
              <a:rPr lang="en-IN" sz="2000" dirty="0"/>
              <a:t> = Second student in HPCAP Batch 2</a:t>
            </a:r>
          </a:p>
          <a:p>
            <a:r>
              <a:rPr lang="en-IN" sz="2000" dirty="0"/>
              <a:t>PRN </a:t>
            </a:r>
            <a:r>
              <a:rPr lang="en-IN" sz="2000" b="1" dirty="0">
                <a:solidFill>
                  <a:srgbClr val="FF0000"/>
                </a:solidFill>
              </a:rPr>
              <a:t>001</a:t>
            </a:r>
            <a:r>
              <a:rPr lang="en-IN" sz="2000" b="1" dirty="0">
                <a:solidFill>
                  <a:srgbClr val="00B050"/>
                </a:solidFill>
              </a:rPr>
              <a:t>001</a:t>
            </a:r>
            <a:r>
              <a:rPr lang="en-IN" sz="2000" b="1" dirty="0">
                <a:solidFill>
                  <a:srgbClr val="7030A0"/>
                </a:solidFill>
              </a:rPr>
              <a:t>0010</a:t>
            </a:r>
            <a:r>
              <a:rPr lang="en-IN" sz="2000" dirty="0"/>
              <a:t> = Third student in HPCAP Batch 2</a:t>
            </a:r>
          </a:p>
          <a:p>
            <a:r>
              <a:rPr lang="en-IN" sz="2000" dirty="0"/>
              <a:t>…</a:t>
            </a:r>
          </a:p>
          <a:p>
            <a:endParaRPr lang="en-IN" sz="2000" dirty="0"/>
          </a:p>
        </p:txBody>
      </p:sp>
      <p:sp>
        <p:nvSpPr>
          <p:cNvPr id="2" name="TextBox 1">
            <a:extLst>
              <a:ext uri="{FF2B5EF4-FFF2-40B4-BE49-F238E27FC236}">
                <a16:creationId xmlns:a16="http://schemas.microsoft.com/office/drawing/2014/main" id="{AAA6AE8A-580D-DC8E-60D6-1C210EB8A767}"/>
              </a:ext>
            </a:extLst>
          </p:cNvPr>
          <p:cNvSpPr txBox="1"/>
          <p:nvPr/>
        </p:nvSpPr>
        <p:spPr>
          <a:xfrm>
            <a:off x="994452" y="5029469"/>
            <a:ext cx="2868631" cy="1938992"/>
          </a:xfrm>
          <a:prstGeom prst="rect">
            <a:avLst/>
          </a:prstGeom>
          <a:solidFill>
            <a:schemeClr val="accent2">
              <a:lumMod val="40000"/>
              <a:lumOff val="60000"/>
            </a:schemeClr>
          </a:solidFill>
        </p:spPr>
        <p:txBody>
          <a:bodyPr wrap="square" rtlCol="0">
            <a:spAutoFit/>
          </a:bodyPr>
          <a:lstStyle/>
          <a:p>
            <a:pPr algn="ctr"/>
            <a:r>
              <a:rPr lang="en-IN" sz="2000" b="1" dirty="0"/>
              <a:t>Batch number</a:t>
            </a:r>
            <a:endParaRPr lang="en-IN" sz="2000" dirty="0"/>
          </a:p>
          <a:p>
            <a:endParaRPr lang="en-IN" sz="2000" b="1" dirty="0"/>
          </a:p>
          <a:p>
            <a:r>
              <a:rPr lang="en-IN" sz="2000" b="1" dirty="0">
                <a:solidFill>
                  <a:srgbClr val="00B050"/>
                </a:solidFill>
              </a:rPr>
              <a:t>000</a:t>
            </a:r>
            <a:r>
              <a:rPr lang="en-IN" sz="2000" b="1" dirty="0"/>
              <a:t> = First batch</a:t>
            </a:r>
          </a:p>
          <a:p>
            <a:r>
              <a:rPr lang="en-IN" sz="2000" b="1" dirty="0">
                <a:solidFill>
                  <a:srgbClr val="00B050"/>
                </a:solidFill>
              </a:rPr>
              <a:t>001</a:t>
            </a:r>
            <a:r>
              <a:rPr lang="en-IN" sz="2000" b="1" dirty="0"/>
              <a:t> = Second batch</a:t>
            </a:r>
          </a:p>
          <a:p>
            <a:r>
              <a:rPr lang="en-IN" sz="2000" b="1" dirty="0">
                <a:solidFill>
                  <a:srgbClr val="00B050"/>
                </a:solidFill>
              </a:rPr>
              <a:t>010</a:t>
            </a:r>
            <a:r>
              <a:rPr lang="en-IN" sz="2000" b="1" dirty="0"/>
              <a:t> = Third batch</a:t>
            </a:r>
          </a:p>
          <a:p>
            <a:r>
              <a:rPr lang="en-IN" sz="2000" b="1" dirty="0">
                <a:solidFill>
                  <a:srgbClr val="00B050"/>
                </a:solidFill>
              </a:rPr>
              <a:t>011</a:t>
            </a:r>
            <a:r>
              <a:rPr lang="en-IN" sz="2000" b="1" dirty="0"/>
              <a:t> = Fourth batch</a:t>
            </a:r>
          </a:p>
        </p:txBody>
      </p:sp>
    </p:spTree>
    <p:extLst>
      <p:ext uri="{BB962C8B-B14F-4D97-AF65-F5344CB8AC3E}">
        <p14:creationId xmlns:p14="http://schemas.microsoft.com/office/powerpoint/2010/main" val="37909860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C1D0B2-5545-115E-9F4F-253F32D985A4}"/>
              </a:ext>
            </a:extLst>
          </p:cNvPr>
          <p:cNvSpPr>
            <a:spLocks noGrp="1"/>
          </p:cNvSpPr>
          <p:nvPr>
            <p:ph type="title"/>
          </p:nvPr>
        </p:nvSpPr>
        <p:spPr/>
        <p:txBody>
          <a:bodyPr/>
          <a:lstStyle/>
          <a:p>
            <a:r>
              <a:rPr lang="en-IN" dirty="0"/>
              <a:t>Subnetting Concept</a:t>
            </a:r>
          </a:p>
        </p:txBody>
      </p:sp>
      <p:sp>
        <p:nvSpPr>
          <p:cNvPr id="5" name="Content Placeholder 4">
            <a:extLst>
              <a:ext uri="{FF2B5EF4-FFF2-40B4-BE49-F238E27FC236}">
                <a16:creationId xmlns:a16="http://schemas.microsoft.com/office/drawing/2014/main" id="{8F320D78-C8A7-6580-BE34-85B5C64A63D6}"/>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B4F14744-41ED-8E95-BCA6-7D29E25920F0}"/>
              </a:ext>
            </a:extLst>
          </p:cNvPr>
          <p:cNvPicPr>
            <a:picLocks noChangeAspect="1"/>
          </p:cNvPicPr>
          <p:nvPr/>
        </p:nvPicPr>
        <p:blipFill>
          <a:blip r:embed="rId2"/>
          <a:stretch>
            <a:fillRect/>
          </a:stretch>
        </p:blipFill>
        <p:spPr>
          <a:xfrm>
            <a:off x="1506358" y="1932542"/>
            <a:ext cx="9076023" cy="3921284"/>
          </a:xfrm>
          <a:prstGeom prst="rect">
            <a:avLst/>
          </a:prstGeom>
        </p:spPr>
      </p:pic>
    </p:spTree>
    <p:extLst>
      <p:ext uri="{BB962C8B-B14F-4D97-AF65-F5344CB8AC3E}">
        <p14:creationId xmlns:p14="http://schemas.microsoft.com/office/powerpoint/2010/main" val="20891147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2" name="Text Box 3">
            <a:extLst>
              <a:ext uri="{FF2B5EF4-FFF2-40B4-BE49-F238E27FC236}">
                <a16:creationId xmlns:a16="http://schemas.microsoft.com/office/drawing/2014/main" id="{6B8C3136-49E2-8A16-4CD4-2C3838570405}"/>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dirty="0">
                <a:solidFill>
                  <a:srgbClr val="333399"/>
                </a:solidFill>
              </a:rPr>
              <a:t>Subnet Concept</a:t>
            </a:r>
          </a:p>
        </p:txBody>
      </p:sp>
      <p:sp>
        <p:nvSpPr>
          <p:cNvPr id="196613" name="Text Box 4">
            <a:extLst>
              <a:ext uri="{FF2B5EF4-FFF2-40B4-BE49-F238E27FC236}">
                <a16:creationId xmlns:a16="http://schemas.microsoft.com/office/drawing/2014/main" id="{C273F75A-23D8-C5E6-D2DE-BD55DB7E4E83}"/>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dirty="0">
                <a:solidFill>
                  <a:srgbClr val="000000"/>
                </a:solidFill>
              </a:rPr>
              <a:t>Two ways to address a particular house</a:t>
            </a:r>
          </a:p>
          <a:p>
            <a:pPr lvl="1">
              <a:spcBef>
                <a:spcPts val="800"/>
              </a:spcBef>
              <a:buClr>
                <a:srgbClr val="3333CC"/>
              </a:buClr>
              <a:buSzPct val="60000"/>
              <a:buFont typeface="Wingdings" panose="05000000000000000000" pitchFamily="2" charset="2"/>
              <a:buChar char=""/>
            </a:pPr>
            <a:r>
              <a:rPr lang="en-US" altLang="en-US" sz="3200" dirty="0">
                <a:solidFill>
                  <a:srgbClr val="000000"/>
                </a:solidFill>
              </a:rPr>
              <a:t>Building number, House number (Normal IP address)</a:t>
            </a:r>
          </a:p>
          <a:p>
            <a:pPr lvl="1">
              <a:spcBef>
                <a:spcPts val="800"/>
              </a:spcBef>
              <a:buClr>
                <a:srgbClr val="3333CC"/>
              </a:buClr>
              <a:buSzPct val="60000"/>
              <a:buFont typeface="Wingdings" panose="05000000000000000000" pitchFamily="2" charset="2"/>
              <a:buChar char=""/>
            </a:pPr>
            <a:r>
              <a:rPr lang="en-US" altLang="en-US" sz="3200" dirty="0">
                <a:solidFill>
                  <a:srgbClr val="000000"/>
                </a:solidFill>
              </a:rPr>
              <a:t>Building number, Floor number, House number (IP address with subnet)</a:t>
            </a:r>
          </a:p>
        </p:txBody>
      </p:sp>
      <p:sp>
        <p:nvSpPr>
          <p:cNvPr id="2" name="Callout: Line 1">
            <a:extLst>
              <a:ext uri="{FF2B5EF4-FFF2-40B4-BE49-F238E27FC236}">
                <a16:creationId xmlns:a16="http://schemas.microsoft.com/office/drawing/2014/main" id="{245497DC-5FA4-2956-489E-3AAAE5EC5180}"/>
              </a:ext>
            </a:extLst>
          </p:cNvPr>
          <p:cNvSpPr/>
          <p:nvPr/>
        </p:nvSpPr>
        <p:spPr bwMode="auto">
          <a:xfrm>
            <a:off x="6888088" y="1406698"/>
            <a:ext cx="1524082" cy="518765"/>
          </a:xfrm>
          <a:prstGeom prst="borderCallout1">
            <a:avLst>
              <a:gd name="adj1" fmla="val 18750"/>
              <a:gd name="adj2" fmla="val -8333"/>
              <a:gd name="adj3" fmla="val 280113"/>
              <a:gd name="adj4" fmla="val -91652"/>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449263" eaLnBrk="0" fontAlgn="base" hangingPunct="0">
              <a:spcBef>
                <a:spcPct val="0"/>
              </a:spcBef>
              <a:spcAft>
                <a:spcPct val="0"/>
              </a:spcAft>
              <a:buClr>
                <a:srgbClr val="000000"/>
              </a:buClr>
              <a:buSzPct val="100000"/>
            </a:pPr>
            <a:r>
              <a:rPr lang="en-IN" b="1" dirty="0">
                <a:solidFill>
                  <a:schemeClr val="bg1"/>
                </a:solidFill>
                <a:latin typeface="Tahoma" panose="020B0604030504040204" pitchFamily="34" charset="0"/>
                <a:ea typeface="Microsoft YaHei" panose="020B0503020204020204" pitchFamily="34" charset="-122"/>
              </a:rPr>
              <a:t>Network id</a:t>
            </a:r>
          </a:p>
        </p:txBody>
      </p:sp>
      <p:sp>
        <p:nvSpPr>
          <p:cNvPr id="3" name="Callout: Line 2">
            <a:extLst>
              <a:ext uri="{FF2B5EF4-FFF2-40B4-BE49-F238E27FC236}">
                <a16:creationId xmlns:a16="http://schemas.microsoft.com/office/drawing/2014/main" id="{D1F8A2C1-B398-30CB-9FF2-AD4B8CCE7D22}"/>
              </a:ext>
            </a:extLst>
          </p:cNvPr>
          <p:cNvSpPr/>
          <p:nvPr/>
        </p:nvSpPr>
        <p:spPr bwMode="auto">
          <a:xfrm>
            <a:off x="9073294" y="1417018"/>
            <a:ext cx="1524082" cy="518765"/>
          </a:xfrm>
          <a:prstGeom prst="borderCallout1">
            <a:avLst>
              <a:gd name="adj1" fmla="val 18750"/>
              <a:gd name="adj2" fmla="val -8333"/>
              <a:gd name="adj3" fmla="val 280113"/>
              <a:gd name="adj4" fmla="val -91652"/>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449263" eaLnBrk="0" fontAlgn="base" hangingPunct="0">
              <a:spcBef>
                <a:spcPct val="0"/>
              </a:spcBef>
              <a:spcAft>
                <a:spcPct val="0"/>
              </a:spcAft>
              <a:buClr>
                <a:srgbClr val="000000"/>
              </a:buClr>
              <a:buSzPct val="100000"/>
            </a:pPr>
            <a:r>
              <a:rPr lang="en-IN" b="1" dirty="0">
                <a:solidFill>
                  <a:schemeClr val="bg1"/>
                </a:solidFill>
                <a:latin typeface="Tahoma" panose="020B0604030504040204" pitchFamily="34" charset="0"/>
                <a:ea typeface="Microsoft YaHei" panose="020B0503020204020204" pitchFamily="34" charset="-122"/>
              </a:rPr>
              <a:t>Host id</a:t>
            </a:r>
          </a:p>
        </p:txBody>
      </p:sp>
      <p:sp>
        <p:nvSpPr>
          <p:cNvPr id="4" name="Callout: Line 3">
            <a:extLst>
              <a:ext uri="{FF2B5EF4-FFF2-40B4-BE49-F238E27FC236}">
                <a16:creationId xmlns:a16="http://schemas.microsoft.com/office/drawing/2014/main" id="{FAE681E0-9C55-BF43-17D1-B7AFBB57E563}"/>
              </a:ext>
            </a:extLst>
          </p:cNvPr>
          <p:cNvSpPr/>
          <p:nvPr/>
        </p:nvSpPr>
        <p:spPr bwMode="auto">
          <a:xfrm>
            <a:off x="1826359" y="4797153"/>
            <a:ext cx="1524082" cy="518765"/>
          </a:xfrm>
          <a:prstGeom prst="borderCallout1">
            <a:avLst>
              <a:gd name="adj1" fmla="val 18750"/>
              <a:gd name="adj2" fmla="val -8333"/>
              <a:gd name="adj3" fmla="val -130454"/>
              <a:gd name="adj4" fmla="val 134433"/>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449263" eaLnBrk="0" fontAlgn="base" hangingPunct="0">
              <a:spcBef>
                <a:spcPct val="0"/>
              </a:spcBef>
              <a:spcAft>
                <a:spcPct val="0"/>
              </a:spcAft>
              <a:buClr>
                <a:srgbClr val="000000"/>
              </a:buClr>
              <a:buSzPct val="100000"/>
            </a:pPr>
            <a:r>
              <a:rPr lang="en-IN" b="1" dirty="0">
                <a:solidFill>
                  <a:schemeClr val="bg1"/>
                </a:solidFill>
                <a:latin typeface="Tahoma" panose="020B0604030504040204" pitchFamily="34" charset="0"/>
                <a:ea typeface="Microsoft YaHei" panose="020B0503020204020204" pitchFamily="34" charset="-122"/>
              </a:rPr>
              <a:t>Network id</a:t>
            </a:r>
          </a:p>
        </p:txBody>
      </p:sp>
      <p:sp>
        <p:nvSpPr>
          <p:cNvPr id="5" name="Callout: Line 4">
            <a:extLst>
              <a:ext uri="{FF2B5EF4-FFF2-40B4-BE49-F238E27FC236}">
                <a16:creationId xmlns:a16="http://schemas.microsoft.com/office/drawing/2014/main" id="{F2AFF5A0-6956-1DC1-C291-5E96E89C0207}"/>
              </a:ext>
            </a:extLst>
          </p:cNvPr>
          <p:cNvSpPr/>
          <p:nvPr/>
        </p:nvSpPr>
        <p:spPr bwMode="auto">
          <a:xfrm>
            <a:off x="5830847" y="5315918"/>
            <a:ext cx="1524082" cy="518765"/>
          </a:xfrm>
          <a:prstGeom prst="borderCallout1">
            <a:avLst>
              <a:gd name="adj1" fmla="val 18750"/>
              <a:gd name="adj2" fmla="val -8333"/>
              <a:gd name="adj3" fmla="val -96062"/>
              <a:gd name="adj4" fmla="val -15558"/>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449263" eaLnBrk="0" fontAlgn="base" hangingPunct="0">
              <a:spcBef>
                <a:spcPct val="0"/>
              </a:spcBef>
              <a:spcAft>
                <a:spcPct val="0"/>
              </a:spcAft>
              <a:buClr>
                <a:srgbClr val="000000"/>
              </a:buClr>
              <a:buSzPct val="100000"/>
            </a:pPr>
            <a:r>
              <a:rPr lang="en-IN" b="1" dirty="0">
                <a:solidFill>
                  <a:schemeClr val="bg1"/>
                </a:solidFill>
                <a:latin typeface="Tahoma" panose="020B0604030504040204" pitchFamily="34" charset="0"/>
                <a:ea typeface="Microsoft YaHei" panose="020B0503020204020204" pitchFamily="34" charset="-122"/>
              </a:rPr>
              <a:t>Host id</a:t>
            </a:r>
          </a:p>
        </p:txBody>
      </p:sp>
      <p:sp>
        <p:nvSpPr>
          <p:cNvPr id="6" name="Callout: Line 5">
            <a:extLst>
              <a:ext uri="{FF2B5EF4-FFF2-40B4-BE49-F238E27FC236}">
                <a16:creationId xmlns:a16="http://schemas.microsoft.com/office/drawing/2014/main" id="{C30A7496-46C9-80B1-162D-D27F854458A6}"/>
              </a:ext>
            </a:extLst>
          </p:cNvPr>
          <p:cNvSpPr/>
          <p:nvPr/>
        </p:nvSpPr>
        <p:spPr bwMode="auto">
          <a:xfrm>
            <a:off x="9485312" y="4243117"/>
            <a:ext cx="1112064" cy="679103"/>
          </a:xfrm>
          <a:prstGeom prst="borderCallout1">
            <a:avLst>
              <a:gd name="adj1" fmla="val 18750"/>
              <a:gd name="adj2" fmla="val -8333"/>
              <a:gd name="adj3" fmla="val -13332"/>
              <a:gd name="adj4" fmla="val -170262"/>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449263" eaLnBrk="0" fontAlgn="base" hangingPunct="0">
              <a:spcBef>
                <a:spcPct val="0"/>
              </a:spcBef>
              <a:spcAft>
                <a:spcPct val="0"/>
              </a:spcAft>
              <a:buClr>
                <a:srgbClr val="000000"/>
              </a:buClr>
              <a:buSzPct val="100000"/>
            </a:pPr>
            <a:r>
              <a:rPr lang="en-IN" b="1" dirty="0">
                <a:solidFill>
                  <a:schemeClr val="bg1"/>
                </a:solidFill>
                <a:latin typeface="Tahoma" panose="020B0604030504040204" pitchFamily="34" charset="0"/>
                <a:ea typeface="Microsoft YaHei" panose="020B0503020204020204" pitchFamily="34" charset="-122"/>
              </a:rPr>
              <a:t>Subnet id</a:t>
            </a:r>
          </a:p>
        </p:txBody>
      </p:sp>
    </p:spTree>
    <p:extLst>
      <p:ext uri="{BB962C8B-B14F-4D97-AF65-F5344CB8AC3E}">
        <p14:creationId xmlns:p14="http://schemas.microsoft.com/office/powerpoint/2010/main" val="39089740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6" name="Text Box 3">
            <a:extLst>
              <a:ext uri="{FF2B5EF4-FFF2-40B4-BE49-F238E27FC236}">
                <a16:creationId xmlns:a16="http://schemas.microsoft.com/office/drawing/2014/main" id="{08C7E68E-B51B-5CBF-D8F3-78CD5FDB31CB}"/>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Subnetting</a:t>
            </a:r>
          </a:p>
        </p:txBody>
      </p:sp>
      <p:sp>
        <p:nvSpPr>
          <p:cNvPr id="202757" name="Text Box 4">
            <a:extLst>
              <a:ext uri="{FF2B5EF4-FFF2-40B4-BE49-F238E27FC236}">
                <a16:creationId xmlns:a16="http://schemas.microsoft.com/office/drawing/2014/main" id="{E1711A06-804B-1638-D746-1E5516D7319E}"/>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700"/>
              </a:spcBef>
              <a:buClr>
                <a:srgbClr val="3333CC"/>
              </a:buClr>
              <a:buSzPct val="60000"/>
              <a:buFont typeface="Wingdings" panose="05000000000000000000" pitchFamily="2" charset="2"/>
              <a:buChar char=""/>
            </a:pPr>
            <a:r>
              <a:rPr lang="en-US" altLang="en-US" sz="2800">
                <a:solidFill>
                  <a:srgbClr val="000000"/>
                </a:solidFill>
              </a:rPr>
              <a:t>Divide a network into smaller sub-networks with each subnet having its own IP address</a:t>
            </a:r>
          </a:p>
          <a:p>
            <a:pPr lvl="1">
              <a:spcBef>
                <a:spcPts val="600"/>
              </a:spcBef>
              <a:buClr>
                <a:srgbClr val="FF0000"/>
              </a:buClr>
              <a:buSzPct val="55000"/>
              <a:buFont typeface="Wingdings" panose="05000000000000000000" pitchFamily="2" charset="2"/>
              <a:buChar char=""/>
            </a:pPr>
            <a:r>
              <a:rPr lang="en-US" altLang="en-US" sz="2400">
                <a:solidFill>
                  <a:srgbClr val="000000"/>
                </a:solidFill>
              </a:rPr>
              <a:t>Allow a network to be split into several internal sub-networks, but act like a single network to the outside world</a:t>
            </a:r>
          </a:p>
          <a:p>
            <a:pPr>
              <a:spcBef>
                <a:spcPts val="700"/>
              </a:spcBef>
              <a:buClr>
                <a:srgbClr val="3333CC"/>
              </a:buClr>
              <a:buSzPct val="60000"/>
              <a:buFont typeface="Wingdings" panose="05000000000000000000" pitchFamily="2" charset="2"/>
              <a:buChar char=""/>
            </a:pPr>
            <a:r>
              <a:rPr lang="en-US" altLang="en-US" sz="2800">
                <a:solidFill>
                  <a:srgbClr val="000000"/>
                </a:solidFill>
              </a:rPr>
              <a:t>Motivation: Make better use of the IP address space</a:t>
            </a:r>
          </a:p>
          <a:p>
            <a:pPr>
              <a:spcBef>
                <a:spcPts val="700"/>
              </a:spcBef>
              <a:buClr>
                <a:srgbClr val="3333CC"/>
              </a:buClr>
              <a:buSzPct val="60000"/>
              <a:buFont typeface="Wingdings" panose="05000000000000000000" pitchFamily="2" charset="2"/>
              <a:buChar char=""/>
            </a:pPr>
            <a:r>
              <a:rPr lang="en-US" altLang="en-US" sz="2800">
                <a:solidFill>
                  <a:srgbClr val="000000"/>
                </a:solidFill>
              </a:rPr>
              <a:t>IP addresses: </a:t>
            </a:r>
            <a:r>
              <a:rPr lang="en-US" altLang="en-US" sz="2800" u="sng">
                <a:solidFill>
                  <a:srgbClr val="000000"/>
                </a:solidFill>
              </a:rPr>
              <a:t>Two</a:t>
            </a:r>
            <a:r>
              <a:rPr lang="en-US" altLang="en-US" sz="2800">
                <a:solidFill>
                  <a:srgbClr val="000000"/>
                </a:solidFill>
              </a:rPr>
              <a:t> levels of hierarchy; subnetting makes it </a:t>
            </a:r>
            <a:r>
              <a:rPr lang="en-US" altLang="en-US" sz="2800" u="sng">
                <a:solidFill>
                  <a:srgbClr val="000000"/>
                </a:solidFill>
              </a:rPr>
              <a:t>three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9F89-C9D8-DE6F-2C0A-478AE988C5B2}"/>
              </a:ext>
            </a:extLst>
          </p:cNvPr>
          <p:cNvSpPr>
            <a:spLocks noGrp="1"/>
          </p:cNvSpPr>
          <p:nvPr>
            <p:ph type="title"/>
          </p:nvPr>
        </p:nvSpPr>
        <p:spPr/>
        <p:txBody>
          <a:bodyPr/>
          <a:lstStyle/>
          <a:p>
            <a:r>
              <a:rPr lang="en-IN" dirty="0"/>
              <a:t>Subnet Mask</a:t>
            </a:r>
          </a:p>
        </p:txBody>
      </p:sp>
      <p:sp>
        <p:nvSpPr>
          <p:cNvPr id="3" name="Content Placeholder 2">
            <a:extLst>
              <a:ext uri="{FF2B5EF4-FFF2-40B4-BE49-F238E27FC236}">
                <a16:creationId xmlns:a16="http://schemas.microsoft.com/office/drawing/2014/main" id="{797145F0-60EC-4EA0-3B64-73ACD28E6C3F}"/>
              </a:ext>
            </a:extLst>
          </p:cNvPr>
          <p:cNvSpPr>
            <a:spLocks noGrp="1"/>
          </p:cNvSpPr>
          <p:nvPr>
            <p:ph idx="1"/>
          </p:nvPr>
        </p:nvSpPr>
        <p:spPr/>
        <p:txBody>
          <a:bodyPr>
            <a:normAutofit lnSpcReduction="10000"/>
          </a:bodyPr>
          <a:lstStyle/>
          <a:p>
            <a:r>
              <a:rPr lang="en-IN" dirty="0"/>
              <a:t>If host A and host B are on the same subnet, communication through them can happen through a switch</a:t>
            </a:r>
          </a:p>
          <a:p>
            <a:r>
              <a:rPr lang="en-IN" dirty="0"/>
              <a:t>If host A and B are not on the same subnet, traffic between them must go through a router</a:t>
            </a:r>
          </a:p>
          <a:p>
            <a:r>
              <a:rPr lang="en-IN" dirty="0"/>
              <a:t>So, if A wants to send packets to B, A must first know if B is on the same subnet or not</a:t>
            </a:r>
          </a:p>
          <a:p>
            <a:r>
              <a:rPr lang="en-IN" dirty="0"/>
              <a:t>For this, it compares its IP address with --B’s IP address</a:t>
            </a:r>
          </a:p>
          <a:p>
            <a:r>
              <a:rPr lang="en-IN" dirty="0"/>
              <a:t>The </a:t>
            </a:r>
            <a:r>
              <a:rPr lang="en-IN" b="1" dirty="0"/>
              <a:t>subnet mask</a:t>
            </a:r>
            <a:r>
              <a:rPr lang="en-IN" dirty="0"/>
              <a:t> is used for this</a:t>
            </a:r>
          </a:p>
          <a:p>
            <a:r>
              <a:rPr lang="en-IN" dirty="0"/>
              <a:t>It is also 32-bit long, and written using dotted-decimal notation or slash notation</a:t>
            </a:r>
          </a:p>
        </p:txBody>
      </p:sp>
    </p:spTree>
    <p:extLst>
      <p:ext uri="{BB962C8B-B14F-4D97-AF65-F5344CB8AC3E}">
        <p14:creationId xmlns:p14="http://schemas.microsoft.com/office/powerpoint/2010/main" val="42016577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0459-A141-0312-4229-7680E58936FC}"/>
              </a:ext>
            </a:extLst>
          </p:cNvPr>
          <p:cNvSpPr>
            <a:spLocks noGrp="1"/>
          </p:cNvSpPr>
          <p:nvPr>
            <p:ph type="title"/>
          </p:nvPr>
        </p:nvSpPr>
        <p:spPr/>
        <p:txBody>
          <a:bodyPr/>
          <a:lstStyle/>
          <a:p>
            <a:r>
              <a:rPr lang="en-IN" dirty="0"/>
              <a:t>Subnetting Example</a:t>
            </a:r>
          </a:p>
        </p:txBody>
      </p:sp>
      <p:sp>
        <p:nvSpPr>
          <p:cNvPr id="3" name="Content Placeholder 2">
            <a:extLst>
              <a:ext uri="{FF2B5EF4-FFF2-40B4-BE49-F238E27FC236}">
                <a16:creationId xmlns:a16="http://schemas.microsoft.com/office/drawing/2014/main" id="{190B10C9-DF46-0203-61B2-1B694991455A}"/>
              </a:ext>
            </a:extLst>
          </p:cNvPr>
          <p:cNvSpPr>
            <a:spLocks noGrp="1"/>
          </p:cNvSpPr>
          <p:nvPr>
            <p:ph idx="1"/>
          </p:nvPr>
        </p:nvSpPr>
        <p:spPr/>
        <p:txBody>
          <a:bodyPr/>
          <a:lstStyle/>
          <a:p>
            <a:r>
              <a:rPr lang="en-IN" dirty="0"/>
              <a:t>Consider a network having IP address 200.1.2.0</a:t>
            </a:r>
          </a:p>
          <a:p>
            <a:r>
              <a:rPr lang="en-IN" dirty="0"/>
              <a:t>We want to divide this into two parts, creating two subnets</a:t>
            </a:r>
          </a:p>
          <a:p>
            <a:endParaRPr lang="en-IN" dirty="0"/>
          </a:p>
          <a:p>
            <a:r>
              <a:rPr lang="en-IN" dirty="0"/>
              <a:t>Analysis: Network belongs to class C</a:t>
            </a:r>
          </a:p>
        </p:txBody>
      </p:sp>
      <p:pic>
        <p:nvPicPr>
          <p:cNvPr id="5" name="Picture 4">
            <a:extLst>
              <a:ext uri="{FF2B5EF4-FFF2-40B4-BE49-F238E27FC236}">
                <a16:creationId xmlns:a16="http://schemas.microsoft.com/office/drawing/2014/main" id="{6424D262-5840-FD8E-2382-997338E0C809}"/>
              </a:ext>
            </a:extLst>
          </p:cNvPr>
          <p:cNvPicPr>
            <a:picLocks noChangeAspect="1"/>
          </p:cNvPicPr>
          <p:nvPr/>
        </p:nvPicPr>
        <p:blipFill>
          <a:blip r:embed="rId2"/>
          <a:stretch>
            <a:fillRect/>
          </a:stretch>
        </p:blipFill>
        <p:spPr>
          <a:xfrm>
            <a:off x="2590714" y="3870885"/>
            <a:ext cx="5916287" cy="2621990"/>
          </a:xfrm>
          <a:prstGeom prst="rect">
            <a:avLst/>
          </a:prstGeom>
        </p:spPr>
      </p:pic>
    </p:spTree>
    <p:extLst>
      <p:ext uri="{BB962C8B-B14F-4D97-AF65-F5344CB8AC3E}">
        <p14:creationId xmlns:p14="http://schemas.microsoft.com/office/powerpoint/2010/main" val="38640233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0459-A141-0312-4229-7680E58936FC}"/>
              </a:ext>
            </a:extLst>
          </p:cNvPr>
          <p:cNvSpPr>
            <a:spLocks noGrp="1"/>
          </p:cNvSpPr>
          <p:nvPr>
            <p:ph type="title"/>
          </p:nvPr>
        </p:nvSpPr>
        <p:spPr/>
        <p:txBody>
          <a:bodyPr/>
          <a:lstStyle/>
          <a:p>
            <a:r>
              <a:rPr lang="en-IN" dirty="0"/>
              <a:t>Subnetting Example</a:t>
            </a:r>
          </a:p>
        </p:txBody>
      </p:sp>
      <p:sp>
        <p:nvSpPr>
          <p:cNvPr id="3" name="Content Placeholder 2">
            <a:extLst>
              <a:ext uri="{FF2B5EF4-FFF2-40B4-BE49-F238E27FC236}">
                <a16:creationId xmlns:a16="http://schemas.microsoft.com/office/drawing/2014/main" id="{190B10C9-DF46-0203-61B2-1B694991455A}"/>
              </a:ext>
            </a:extLst>
          </p:cNvPr>
          <p:cNvSpPr>
            <a:spLocks noGrp="1"/>
          </p:cNvSpPr>
          <p:nvPr>
            <p:ph idx="1"/>
          </p:nvPr>
        </p:nvSpPr>
        <p:spPr/>
        <p:txBody>
          <a:bodyPr/>
          <a:lstStyle/>
          <a:p>
            <a:r>
              <a:rPr lang="en-IN" dirty="0"/>
              <a:t>We want to create two subnets</a:t>
            </a:r>
          </a:p>
          <a:p>
            <a:r>
              <a:rPr lang="en-IN" dirty="0"/>
              <a:t>Subnet 1 will have id 0</a:t>
            </a:r>
            <a:r>
              <a:rPr lang="en-IN" baseline="-25000" dirty="0"/>
              <a:t>2</a:t>
            </a:r>
          </a:p>
          <a:p>
            <a:r>
              <a:rPr lang="en-IN" dirty="0"/>
              <a:t>Subnet 2 will have id 1</a:t>
            </a:r>
            <a:r>
              <a:rPr lang="en-IN" baseline="-25000" dirty="0"/>
              <a:t>2</a:t>
            </a:r>
            <a:endParaRPr lang="en-IN" dirty="0"/>
          </a:p>
          <a:p>
            <a:endParaRPr lang="en-IN" dirty="0"/>
          </a:p>
          <a:p>
            <a:r>
              <a:rPr lang="en-IN" dirty="0"/>
              <a:t>IP address length is always 32 bits</a:t>
            </a:r>
          </a:p>
          <a:p>
            <a:r>
              <a:rPr lang="en-IN" dirty="0"/>
              <a:t>For the current example, we have:</a:t>
            </a:r>
          </a:p>
          <a:p>
            <a:pPr lvl="1"/>
            <a:r>
              <a:rPr lang="en-IN" dirty="0"/>
              <a:t>Net id: 24 bits</a:t>
            </a:r>
          </a:p>
          <a:p>
            <a:pPr lvl="1"/>
            <a:r>
              <a:rPr lang="en-IN" dirty="0"/>
              <a:t>Host id: 8 bits</a:t>
            </a:r>
          </a:p>
          <a:p>
            <a:r>
              <a:rPr lang="en-IN" dirty="0"/>
              <a:t>We need one bit for the subnet id: From where to take, and why? </a:t>
            </a:r>
          </a:p>
        </p:txBody>
      </p:sp>
      <p:pic>
        <p:nvPicPr>
          <p:cNvPr id="4" name="Picture 3">
            <a:extLst>
              <a:ext uri="{FF2B5EF4-FFF2-40B4-BE49-F238E27FC236}">
                <a16:creationId xmlns:a16="http://schemas.microsoft.com/office/drawing/2014/main" id="{85ABAAD7-F4AF-27D2-1A55-EDB9486B9E08}"/>
              </a:ext>
            </a:extLst>
          </p:cNvPr>
          <p:cNvPicPr>
            <a:picLocks noChangeAspect="1"/>
          </p:cNvPicPr>
          <p:nvPr/>
        </p:nvPicPr>
        <p:blipFill>
          <a:blip r:embed="rId2"/>
          <a:stretch>
            <a:fillRect/>
          </a:stretch>
        </p:blipFill>
        <p:spPr>
          <a:xfrm>
            <a:off x="6096000" y="2432503"/>
            <a:ext cx="5916287" cy="2621990"/>
          </a:xfrm>
          <a:prstGeom prst="rect">
            <a:avLst/>
          </a:prstGeom>
        </p:spPr>
      </p:pic>
    </p:spTree>
    <p:extLst>
      <p:ext uri="{BB962C8B-B14F-4D97-AF65-F5344CB8AC3E}">
        <p14:creationId xmlns:p14="http://schemas.microsoft.com/office/powerpoint/2010/main" val="35074889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0459-A141-0312-4229-7680E58936FC}"/>
              </a:ext>
            </a:extLst>
          </p:cNvPr>
          <p:cNvSpPr>
            <a:spLocks noGrp="1"/>
          </p:cNvSpPr>
          <p:nvPr>
            <p:ph type="title"/>
          </p:nvPr>
        </p:nvSpPr>
        <p:spPr/>
        <p:txBody>
          <a:bodyPr/>
          <a:lstStyle/>
          <a:p>
            <a:r>
              <a:rPr lang="en-IN" dirty="0"/>
              <a:t>Subnetting Example</a:t>
            </a:r>
          </a:p>
        </p:txBody>
      </p:sp>
      <p:sp>
        <p:nvSpPr>
          <p:cNvPr id="3" name="Content Placeholder 2">
            <a:extLst>
              <a:ext uri="{FF2B5EF4-FFF2-40B4-BE49-F238E27FC236}">
                <a16:creationId xmlns:a16="http://schemas.microsoft.com/office/drawing/2014/main" id="{190B10C9-DF46-0203-61B2-1B694991455A}"/>
              </a:ext>
            </a:extLst>
          </p:cNvPr>
          <p:cNvSpPr>
            <a:spLocks noGrp="1"/>
          </p:cNvSpPr>
          <p:nvPr>
            <p:ph idx="1"/>
          </p:nvPr>
        </p:nvSpPr>
        <p:spPr/>
        <p:txBody>
          <a:bodyPr>
            <a:normAutofit fontScale="92500" lnSpcReduction="10000"/>
          </a:bodyPr>
          <a:lstStyle/>
          <a:p>
            <a:r>
              <a:rPr lang="en-IN" dirty="0"/>
              <a:t>If we take 1 bit from the net ID</a:t>
            </a:r>
          </a:p>
          <a:p>
            <a:pPr lvl="1"/>
            <a:r>
              <a:rPr lang="en-IN" dirty="0"/>
              <a:t>Net id will become 23 bit</a:t>
            </a:r>
          </a:p>
          <a:p>
            <a:pPr lvl="1"/>
            <a:r>
              <a:rPr lang="en-IN" dirty="0"/>
              <a:t>What will be the impact?</a:t>
            </a:r>
          </a:p>
          <a:p>
            <a:pPr lvl="1"/>
            <a:r>
              <a:rPr lang="en-IN" dirty="0"/>
              <a:t>Current net ID is:</a:t>
            </a:r>
          </a:p>
          <a:p>
            <a:pPr lvl="1"/>
            <a:endParaRPr lang="en-IN" dirty="0"/>
          </a:p>
          <a:p>
            <a:pPr lvl="1"/>
            <a:endParaRPr lang="en-IN" dirty="0"/>
          </a:p>
          <a:p>
            <a:pPr lvl="1"/>
            <a:endParaRPr lang="en-IN" dirty="0"/>
          </a:p>
          <a:p>
            <a:pPr lvl="1"/>
            <a:r>
              <a:rPr lang="en-IN" dirty="0"/>
              <a:t>Which bit to take?</a:t>
            </a:r>
          </a:p>
          <a:p>
            <a:pPr lvl="2"/>
            <a:r>
              <a:rPr lang="en-IN" dirty="0"/>
              <a:t>Suppose we take the last bit in the third octet (i.e. 0)</a:t>
            </a:r>
          </a:p>
          <a:p>
            <a:pPr lvl="3"/>
            <a:r>
              <a:rPr lang="en-IN" dirty="0"/>
              <a:t>Now net ID will become 200.1.</a:t>
            </a:r>
            <a:r>
              <a:rPr lang="en-IN" b="1" dirty="0"/>
              <a:t>1</a:t>
            </a:r>
            <a:r>
              <a:rPr lang="en-IN" dirty="0"/>
              <a:t> (because last octet will now be of only 7 bits </a:t>
            </a:r>
            <a:r>
              <a:rPr lang="en-IN" b="1" dirty="0"/>
              <a:t>0000001</a:t>
            </a:r>
            <a:r>
              <a:rPr lang="en-IN" dirty="0"/>
              <a:t>)</a:t>
            </a:r>
          </a:p>
          <a:p>
            <a:pPr lvl="2"/>
            <a:r>
              <a:rPr lang="en-IN" dirty="0"/>
              <a:t>Suppose we take the first bit in the first octet (i.e. 1)</a:t>
            </a:r>
          </a:p>
          <a:p>
            <a:pPr lvl="3"/>
            <a:r>
              <a:rPr lang="en-IN" dirty="0"/>
              <a:t>Now net ID will become </a:t>
            </a:r>
            <a:r>
              <a:rPr lang="en-IN" b="1" dirty="0"/>
              <a:t>72</a:t>
            </a:r>
            <a:r>
              <a:rPr lang="en-IN" dirty="0"/>
              <a:t>.1.1 (because first octet will now be of only 7 bits </a:t>
            </a:r>
            <a:r>
              <a:rPr lang="en-IN" b="1" dirty="0"/>
              <a:t>1001000</a:t>
            </a:r>
            <a:r>
              <a:rPr lang="en-IN" dirty="0"/>
              <a:t>)</a:t>
            </a:r>
          </a:p>
          <a:p>
            <a:r>
              <a:rPr lang="en-IN" dirty="0"/>
              <a:t>Conclusion: </a:t>
            </a:r>
            <a:r>
              <a:rPr lang="en-IN" dirty="0">
                <a:solidFill>
                  <a:srgbClr val="FF0000"/>
                </a:solidFill>
              </a:rPr>
              <a:t>We cannot touch the net ID</a:t>
            </a:r>
            <a:endParaRPr lang="en-IN" dirty="0"/>
          </a:p>
          <a:p>
            <a:pPr lvl="3"/>
            <a:endParaRPr lang="en-IN" dirty="0"/>
          </a:p>
          <a:p>
            <a:pPr lvl="2"/>
            <a:endParaRPr lang="en-IN" dirty="0"/>
          </a:p>
          <a:p>
            <a:pPr lvl="2"/>
            <a:endParaRPr lang="en-IN" dirty="0"/>
          </a:p>
        </p:txBody>
      </p:sp>
      <p:pic>
        <p:nvPicPr>
          <p:cNvPr id="4" name="Picture 3">
            <a:extLst>
              <a:ext uri="{FF2B5EF4-FFF2-40B4-BE49-F238E27FC236}">
                <a16:creationId xmlns:a16="http://schemas.microsoft.com/office/drawing/2014/main" id="{85ABAAD7-F4AF-27D2-1A55-EDB9486B9E08}"/>
              </a:ext>
            </a:extLst>
          </p:cNvPr>
          <p:cNvPicPr>
            <a:picLocks noChangeAspect="1"/>
          </p:cNvPicPr>
          <p:nvPr/>
        </p:nvPicPr>
        <p:blipFill>
          <a:blip r:embed="rId2"/>
          <a:stretch>
            <a:fillRect/>
          </a:stretch>
        </p:blipFill>
        <p:spPr>
          <a:xfrm>
            <a:off x="6813920" y="133565"/>
            <a:ext cx="4705208" cy="2085262"/>
          </a:xfrm>
          <a:prstGeom prst="rect">
            <a:avLst/>
          </a:prstGeom>
        </p:spPr>
      </p:pic>
      <p:graphicFrame>
        <p:nvGraphicFramePr>
          <p:cNvPr id="5" name="Table 5">
            <a:extLst>
              <a:ext uri="{FF2B5EF4-FFF2-40B4-BE49-F238E27FC236}">
                <a16:creationId xmlns:a16="http://schemas.microsoft.com/office/drawing/2014/main" id="{52F6D20A-82DF-BC9F-B595-123964BD03B7}"/>
              </a:ext>
            </a:extLst>
          </p:cNvPr>
          <p:cNvGraphicFramePr>
            <a:graphicFrameLocks noGrp="1"/>
          </p:cNvGraphicFramePr>
          <p:nvPr/>
        </p:nvGraphicFramePr>
        <p:xfrm>
          <a:off x="1477196" y="3259614"/>
          <a:ext cx="8127999" cy="74168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3724135411"/>
                    </a:ext>
                  </a:extLst>
                </a:gridCol>
                <a:gridCol w="2709333">
                  <a:extLst>
                    <a:ext uri="{9D8B030D-6E8A-4147-A177-3AD203B41FA5}">
                      <a16:colId xmlns:a16="http://schemas.microsoft.com/office/drawing/2014/main" val="2307317292"/>
                    </a:ext>
                  </a:extLst>
                </a:gridCol>
                <a:gridCol w="2709333">
                  <a:extLst>
                    <a:ext uri="{9D8B030D-6E8A-4147-A177-3AD203B41FA5}">
                      <a16:colId xmlns:a16="http://schemas.microsoft.com/office/drawing/2014/main" val="669879702"/>
                    </a:ext>
                  </a:extLst>
                </a:gridCol>
              </a:tblGrid>
              <a:tr h="370840">
                <a:tc>
                  <a:txBody>
                    <a:bodyPr/>
                    <a:lstStyle/>
                    <a:p>
                      <a:pPr algn="ctr"/>
                      <a:r>
                        <a:rPr lang="en-IN" dirty="0"/>
                        <a:t>200</a:t>
                      </a:r>
                    </a:p>
                  </a:txBody>
                  <a:tcPr/>
                </a:tc>
                <a:tc>
                  <a:txBody>
                    <a:bodyPr/>
                    <a:lstStyle/>
                    <a:p>
                      <a:pPr algn="ctr"/>
                      <a:r>
                        <a:rPr lang="en-IN" dirty="0"/>
                        <a:t>1</a:t>
                      </a:r>
                    </a:p>
                  </a:txBody>
                  <a:tcPr/>
                </a:tc>
                <a:tc>
                  <a:txBody>
                    <a:bodyPr/>
                    <a:lstStyle/>
                    <a:p>
                      <a:pPr algn="ctr"/>
                      <a:r>
                        <a:rPr lang="en-IN" dirty="0"/>
                        <a:t>2</a:t>
                      </a:r>
                    </a:p>
                  </a:txBody>
                  <a:tcPr/>
                </a:tc>
                <a:extLst>
                  <a:ext uri="{0D108BD9-81ED-4DB2-BD59-A6C34878D82A}">
                    <a16:rowId xmlns:a16="http://schemas.microsoft.com/office/drawing/2014/main" val="4280176440"/>
                  </a:ext>
                </a:extLst>
              </a:tr>
              <a:tr h="370840">
                <a:tc>
                  <a:txBody>
                    <a:bodyPr/>
                    <a:lstStyle/>
                    <a:p>
                      <a:pPr algn="ctr"/>
                      <a:r>
                        <a:rPr lang="en-IN" b="1" dirty="0"/>
                        <a:t>11001000</a:t>
                      </a:r>
                    </a:p>
                  </a:txBody>
                  <a:tcPr/>
                </a:tc>
                <a:tc>
                  <a:txBody>
                    <a:bodyPr/>
                    <a:lstStyle/>
                    <a:p>
                      <a:pPr algn="ctr"/>
                      <a:r>
                        <a:rPr lang="en-IN" b="1" dirty="0"/>
                        <a:t>00000001</a:t>
                      </a:r>
                    </a:p>
                  </a:txBody>
                  <a:tcPr/>
                </a:tc>
                <a:tc>
                  <a:txBody>
                    <a:bodyPr/>
                    <a:lstStyle/>
                    <a:p>
                      <a:pPr algn="ctr"/>
                      <a:r>
                        <a:rPr lang="en-IN" b="1" dirty="0"/>
                        <a:t>00000010</a:t>
                      </a:r>
                    </a:p>
                  </a:txBody>
                  <a:tcPr/>
                </a:tc>
                <a:extLst>
                  <a:ext uri="{0D108BD9-81ED-4DB2-BD59-A6C34878D82A}">
                    <a16:rowId xmlns:a16="http://schemas.microsoft.com/office/drawing/2014/main" val="4274789844"/>
                  </a:ext>
                </a:extLst>
              </a:tr>
            </a:tbl>
          </a:graphicData>
        </a:graphic>
      </p:graphicFrame>
    </p:spTree>
    <p:extLst>
      <p:ext uri="{BB962C8B-B14F-4D97-AF65-F5344CB8AC3E}">
        <p14:creationId xmlns:p14="http://schemas.microsoft.com/office/powerpoint/2010/main" val="27564452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0459-A141-0312-4229-7680E58936FC}"/>
              </a:ext>
            </a:extLst>
          </p:cNvPr>
          <p:cNvSpPr>
            <a:spLocks noGrp="1"/>
          </p:cNvSpPr>
          <p:nvPr>
            <p:ph type="title"/>
          </p:nvPr>
        </p:nvSpPr>
        <p:spPr/>
        <p:txBody>
          <a:bodyPr/>
          <a:lstStyle/>
          <a:p>
            <a:r>
              <a:rPr lang="en-IN" dirty="0"/>
              <a:t>Subnetting Example</a:t>
            </a:r>
          </a:p>
        </p:txBody>
      </p:sp>
      <p:sp>
        <p:nvSpPr>
          <p:cNvPr id="3" name="Content Placeholder 2">
            <a:extLst>
              <a:ext uri="{FF2B5EF4-FFF2-40B4-BE49-F238E27FC236}">
                <a16:creationId xmlns:a16="http://schemas.microsoft.com/office/drawing/2014/main" id="{190B10C9-DF46-0203-61B2-1B694991455A}"/>
              </a:ext>
            </a:extLst>
          </p:cNvPr>
          <p:cNvSpPr>
            <a:spLocks noGrp="1"/>
          </p:cNvSpPr>
          <p:nvPr>
            <p:ph idx="1"/>
          </p:nvPr>
        </p:nvSpPr>
        <p:spPr>
          <a:xfrm>
            <a:off x="838200" y="1690688"/>
            <a:ext cx="10442825" cy="4486275"/>
          </a:xfrm>
        </p:spPr>
        <p:txBody>
          <a:bodyPr/>
          <a:lstStyle/>
          <a:p>
            <a:r>
              <a:rPr lang="en-IN" dirty="0"/>
              <a:t>Conclusion: </a:t>
            </a:r>
            <a:r>
              <a:rPr lang="en-IN" dirty="0">
                <a:solidFill>
                  <a:srgbClr val="FF0000"/>
                </a:solidFill>
              </a:rPr>
              <a:t>We must take one bit from the host id</a:t>
            </a:r>
          </a:p>
          <a:p>
            <a:r>
              <a:rPr lang="en-IN" dirty="0">
                <a:solidFill>
                  <a:srgbClr val="FF0000"/>
                </a:solidFill>
              </a:rPr>
              <a:t>This bit must be from the leftmost part of the host id</a:t>
            </a:r>
          </a:p>
          <a:p>
            <a:r>
              <a:rPr lang="en-IN" dirty="0"/>
              <a:t>Now, the host id will only have 7 bits</a:t>
            </a:r>
          </a:p>
          <a:p>
            <a:endParaRPr lang="en-IN" dirty="0"/>
          </a:p>
        </p:txBody>
      </p:sp>
      <p:pic>
        <p:nvPicPr>
          <p:cNvPr id="4" name="Picture 3">
            <a:extLst>
              <a:ext uri="{FF2B5EF4-FFF2-40B4-BE49-F238E27FC236}">
                <a16:creationId xmlns:a16="http://schemas.microsoft.com/office/drawing/2014/main" id="{85ABAAD7-F4AF-27D2-1A55-EDB9486B9E08}"/>
              </a:ext>
            </a:extLst>
          </p:cNvPr>
          <p:cNvPicPr>
            <a:picLocks noChangeAspect="1"/>
          </p:cNvPicPr>
          <p:nvPr/>
        </p:nvPicPr>
        <p:blipFill>
          <a:blip r:embed="rId2"/>
          <a:stretch>
            <a:fillRect/>
          </a:stretch>
        </p:blipFill>
        <p:spPr>
          <a:xfrm>
            <a:off x="1369888" y="3180010"/>
            <a:ext cx="3890480" cy="1724189"/>
          </a:xfrm>
          <a:prstGeom prst="rect">
            <a:avLst/>
          </a:prstGeom>
        </p:spPr>
      </p:pic>
      <p:pic>
        <p:nvPicPr>
          <p:cNvPr id="6" name="Picture 5">
            <a:extLst>
              <a:ext uri="{FF2B5EF4-FFF2-40B4-BE49-F238E27FC236}">
                <a16:creationId xmlns:a16="http://schemas.microsoft.com/office/drawing/2014/main" id="{F51C5C23-5EE6-BF8D-FF55-A995EA17942B}"/>
              </a:ext>
            </a:extLst>
          </p:cNvPr>
          <p:cNvPicPr>
            <a:picLocks noChangeAspect="1"/>
          </p:cNvPicPr>
          <p:nvPr/>
        </p:nvPicPr>
        <p:blipFill>
          <a:blip r:embed="rId3"/>
          <a:stretch>
            <a:fillRect/>
          </a:stretch>
        </p:blipFill>
        <p:spPr>
          <a:xfrm>
            <a:off x="1492910" y="4488289"/>
            <a:ext cx="3803845" cy="2140060"/>
          </a:xfrm>
          <a:prstGeom prst="rect">
            <a:avLst/>
          </a:prstGeom>
        </p:spPr>
      </p:pic>
      <p:sp>
        <p:nvSpPr>
          <p:cNvPr id="7" name="Speech Bubble: Rectangle 6">
            <a:extLst>
              <a:ext uri="{FF2B5EF4-FFF2-40B4-BE49-F238E27FC236}">
                <a16:creationId xmlns:a16="http://schemas.microsoft.com/office/drawing/2014/main" id="{E09B4DB9-5D01-43E3-85BC-718AD7F65BBB}"/>
              </a:ext>
            </a:extLst>
          </p:cNvPr>
          <p:cNvSpPr/>
          <p:nvPr/>
        </p:nvSpPr>
        <p:spPr>
          <a:xfrm>
            <a:off x="6262258" y="4488289"/>
            <a:ext cx="5673477" cy="1285787"/>
          </a:xfrm>
          <a:prstGeom prst="wedgeRectCallout">
            <a:avLst>
              <a:gd name="adj1" fmla="val -69490"/>
              <a:gd name="adj2" fmla="val 82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borrowed bit = 0, then it represents the first subnet</a:t>
            </a:r>
          </a:p>
          <a:p>
            <a:pPr algn="ctr"/>
            <a:r>
              <a:rPr lang="en-US" dirty="0"/>
              <a:t>If borrowed bit = 1, then it represents the second subnet</a:t>
            </a:r>
            <a:endParaRPr lang="en-IN" dirty="0"/>
          </a:p>
        </p:txBody>
      </p:sp>
    </p:spTree>
    <p:extLst>
      <p:ext uri="{BB962C8B-B14F-4D97-AF65-F5344CB8AC3E}">
        <p14:creationId xmlns:p14="http://schemas.microsoft.com/office/powerpoint/2010/main" val="2444104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5DD3E-2EB6-AEDE-CA38-8C8C2C3605DB}"/>
              </a:ext>
            </a:extLst>
          </p:cNvPr>
          <p:cNvSpPr>
            <a:spLocks noGrp="1"/>
          </p:cNvSpPr>
          <p:nvPr>
            <p:ph type="title"/>
          </p:nvPr>
        </p:nvSpPr>
        <p:spPr/>
        <p:txBody>
          <a:bodyPr/>
          <a:lstStyle/>
          <a:p>
            <a:r>
              <a:rPr lang="en-IN" dirty="0"/>
              <a:t>Application Layer</a:t>
            </a:r>
          </a:p>
        </p:txBody>
      </p:sp>
      <p:sp>
        <p:nvSpPr>
          <p:cNvPr id="3" name="Content Placeholder 2">
            <a:extLst>
              <a:ext uri="{FF2B5EF4-FFF2-40B4-BE49-F238E27FC236}">
                <a16:creationId xmlns:a16="http://schemas.microsoft.com/office/drawing/2014/main" id="{EE9E81BE-E01B-71AF-0EDF-D270FDBCDFF7}"/>
              </a:ext>
            </a:extLst>
          </p:cNvPr>
          <p:cNvSpPr>
            <a:spLocks noGrp="1"/>
          </p:cNvSpPr>
          <p:nvPr>
            <p:ph idx="1"/>
          </p:nvPr>
        </p:nvSpPr>
        <p:spPr/>
        <p:txBody>
          <a:bodyPr/>
          <a:lstStyle/>
          <a:p>
            <a:pPr>
              <a:lnSpc>
                <a:spcPct val="80000"/>
              </a:lnSpc>
              <a:spcBef>
                <a:spcPts val="700"/>
              </a:spcBef>
              <a:buClr>
                <a:srgbClr val="3333CC"/>
              </a:buClr>
              <a:buSzPct val="60000"/>
            </a:pPr>
            <a:r>
              <a:rPr lang="en-US" altLang="en-US" sz="2800" dirty="0">
                <a:solidFill>
                  <a:srgbClr val="000000"/>
                </a:solidFill>
              </a:rPr>
              <a:t>Provides an “application view” to a network (e.g. email, file transmission) </a:t>
            </a:r>
          </a:p>
          <a:p>
            <a:pPr>
              <a:lnSpc>
                <a:spcPct val="80000"/>
              </a:lnSpc>
              <a:spcBef>
                <a:spcPts val="700"/>
              </a:spcBef>
              <a:buClr>
                <a:srgbClr val="3333CC"/>
              </a:buClr>
              <a:buSzPct val="60000"/>
            </a:pPr>
            <a:r>
              <a:rPr lang="en-US" altLang="en-US" sz="2800" dirty="0">
                <a:solidFill>
                  <a:srgbClr val="000000"/>
                </a:solidFill>
              </a:rPr>
              <a:t>Example: Hypertext Transfer Protocol (HTTP) is used to access Web pages</a:t>
            </a:r>
          </a:p>
          <a:p>
            <a:pPr>
              <a:lnSpc>
                <a:spcPct val="80000"/>
              </a:lnSpc>
              <a:spcBef>
                <a:spcPts val="700"/>
              </a:spcBef>
              <a:buClr>
                <a:srgbClr val="3333CC"/>
              </a:buClr>
              <a:buSzPct val="60000"/>
            </a:pPr>
            <a:r>
              <a:rPr lang="en-US" altLang="en-US" sz="2800" b="1" dirty="0">
                <a:solidFill>
                  <a:srgbClr val="000000"/>
                </a:solidFill>
              </a:rPr>
              <a:t>Encapsulation</a:t>
            </a:r>
            <a:r>
              <a:rPr lang="en-US" altLang="en-US" sz="2800" dirty="0">
                <a:solidFill>
                  <a:srgbClr val="000000"/>
                </a:solidFill>
              </a:rPr>
              <a:t> begins here</a:t>
            </a:r>
          </a:p>
          <a:p>
            <a:pPr>
              <a:lnSpc>
                <a:spcPct val="80000"/>
              </a:lnSpc>
              <a:spcBef>
                <a:spcPts val="700"/>
              </a:spcBef>
              <a:buClr>
                <a:srgbClr val="3333CC"/>
              </a:buClr>
              <a:buSzPct val="60000"/>
            </a:pPr>
            <a:r>
              <a:rPr lang="en-US" altLang="en-US" dirty="0">
                <a:solidFill>
                  <a:srgbClr val="000000"/>
                </a:solidFill>
              </a:rPr>
              <a:t>Other examples: Email (SMTP), File transfers (FTP), Querying domain names (DNS)</a:t>
            </a:r>
            <a:endParaRPr lang="en-US" altLang="en-US" sz="2800" dirty="0">
              <a:solidFill>
                <a:srgbClr val="000000"/>
              </a:solidFill>
            </a:endParaRPr>
          </a:p>
        </p:txBody>
      </p:sp>
    </p:spTree>
    <p:extLst>
      <p:ext uri="{BB962C8B-B14F-4D97-AF65-F5344CB8AC3E}">
        <p14:creationId xmlns:p14="http://schemas.microsoft.com/office/powerpoint/2010/main" val="8696212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10A7-A3D2-9748-C7C0-EBC5F0804FFD}"/>
              </a:ext>
            </a:extLst>
          </p:cNvPr>
          <p:cNvSpPr>
            <a:spLocks noGrp="1"/>
          </p:cNvSpPr>
          <p:nvPr>
            <p:ph type="title"/>
          </p:nvPr>
        </p:nvSpPr>
        <p:spPr/>
        <p:txBody>
          <a:bodyPr/>
          <a:lstStyle/>
          <a:p>
            <a:r>
              <a:rPr lang="en-IN" dirty="0"/>
              <a:t>Resulting Subnets</a:t>
            </a:r>
          </a:p>
        </p:txBody>
      </p:sp>
      <p:sp>
        <p:nvSpPr>
          <p:cNvPr id="3" name="Content Placeholder 2">
            <a:extLst>
              <a:ext uri="{FF2B5EF4-FFF2-40B4-BE49-F238E27FC236}">
                <a16:creationId xmlns:a16="http://schemas.microsoft.com/office/drawing/2014/main" id="{CC1861D5-3871-699E-966D-D5A1B5309832}"/>
              </a:ext>
            </a:extLst>
          </p:cNvPr>
          <p:cNvSpPr>
            <a:spLocks noGrp="1"/>
          </p:cNvSpPr>
          <p:nvPr>
            <p:ph idx="1"/>
          </p:nvPr>
        </p:nvSpPr>
        <p:spPr/>
        <p:txBody>
          <a:bodyPr/>
          <a:lstStyle/>
          <a:p>
            <a:r>
              <a:rPr lang="en-IN" dirty="0"/>
              <a:t>IP addresses of the two subnets:</a:t>
            </a:r>
          </a:p>
          <a:p>
            <a:r>
              <a:rPr lang="en-IN" dirty="0"/>
              <a:t>200.1.2.</a:t>
            </a:r>
            <a:r>
              <a:rPr lang="en-IN" dirty="0">
                <a:solidFill>
                  <a:srgbClr val="FF0000"/>
                </a:solidFill>
              </a:rPr>
              <a:t>0</a:t>
            </a:r>
            <a:r>
              <a:rPr lang="en-IN" dirty="0"/>
              <a:t>0000000 = 200.1.2.0</a:t>
            </a:r>
          </a:p>
          <a:p>
            <a:r>
              <a:rPr lang="en-IN" dirty="0"/>
              <a:t>200.1.2.</a:t>
            </a:r>
            <a:r>
              <a:rPr lang="en-IN" dirty="0">
                <a:solidFill>
                  <a:srgbClr val="FF0000"/>
                </a:solidFill>
              </a:rPr>
              <a:t>1</a:t>
            </a:r>
            <a:r>
              <a:rPr lang="en-IN" dirty="0"/>
              <a:t>0000000 = 200.1.2.128</a:t>
            </a:r>
          </a:p>
        </p:txBody>
      </p:sp>
      <p:pic>
        <p:nvPicPr>
          <p:cNvPr id="5" name="Picture 4">
            <a:extLst>
              <a:ext uri="{FF2B5EF4-FFF2-40B4-BE49-F238E27FC236}">
                <a16:creationId xmlns:a16="http://schemas.microsoft.com/office/drawing/2014/main" id="{25E2B81B-A991-0BB7-0643-D33AEA4ACC47}"/>
              </a:ext>
            </a:extLst>
          </p:cNvPr>
          <p:cNvPicPr>
            <a:picLocks noChangeAspect="1"/>
          </p:cNvPicPr>
          <p:nvPr/>
        </p:nvPicPr>
        <p:blipFill>
          <a:blip r:embed="rId2"/>
          <a:stretch>
            <a:fillRect/>
          </a:stretch>
        </p:blipFill>
        <p:spPr>
          <a:xfrm>
            <a:off x="2820882" y="3429000"/>
            <a:ext cx="7216970" cy="3191835"/>
          </a:xfrm>
          <a:prstGeom prst="rect">
            <a:avLst/>
          </a:prstGeom>
        </p:spPr>
      </p:pic>
    </p:spTree>
    <p:extLst>
      <p:ext uri="{BB962C8B-B14F-4D97-AF65-F5344CB8AC3E}">
        <p14:creationId xmlns:p14="http://schemas.microsoft.com/office/powerpoint/2010/main" val="7439817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4F5BC-6FBA-4F28-7655-91F1A63184EB}"/>
              </a:ext>
            </a:extLst>
          </p:cNvPr>
          <p:cNvSpPr>
            <a:spLocks noGrp="1"/>
          </p:cNvSpPr>
          <p:nvPr>
            <p:ph type="title"/>
          </p:nvPr>
        </p:nvSpPr>
        <p:spPr/>
        <p:txBody>
          <a:bodyPr/>
          <a:lstStyle/>
          <a:p>
            <a:r>
              <a:rPr lang="en-IN" dirty="0"/>
              <a:t>Subnet 1</a:t>
            </a:r>
          </a:p>
        </p:txBody>
      </p:sp>
      <p:sp>
        <p:nvSpPr>
          <p:cNvPr id="3" name="Content Placeholder 2">
            <a:extLst>
              <a:ext uri="{FF2B5EF4-FFF2-40B4-BE49-F238E27FC236}">
                <a16:creationId xmlns:a16="http://schemas.microsoft.com/office/drawing/2014/main" id="{7FF5F883-4F4A-5B2B-45FE-DC71171C129E}"/>
              </a:ext>
            </a:extLst>
          </p:cNvPr>
          <p:cNvSpPr>
            <a:spLocks noGrp="1"/>
          </p:cNvSpPr>
          <p:nvPr>
            <p:ph idx="1"/>
          </p:nvPr>
        </p:nvSpPr>
        <p:spPr/>
        <p:txBody>
          <a:bodyPr/>
          <a:lstStyle/>
          <a:p>
            <a:r>
              <a:rPr lang="en-US" dirty="0"/>
              <a:t>Network address of the subnet = 200.1.2.0</a:t>
            </a:r>
          </a:p>
          <a:p>
            <a:r>
              <a:rPr lang="en-US" dirty="0"/>
              <a:t>Total number of IP Addresses = 2</a:t>
            </a:r>
            <a:r>
              <a:rPr lang="en-US" baseline="30000" dirty="0"/>
              <a:t>7</a:t>
            </a:r>
            <a:r>
              <a:rPr lang="en-US" dirty="0"/>
              <a:t> = 128</a:t>
            </a:r>
          </a:p>
          <a:p>
            <a:r>
              <a:rPr lang="en-US" dirty="0"/>
              <a:t>Total number of hosts that can be configured = 128 – 2 = 126</a:t>
            </a:r>
          </a:p>
          <a:p>
            <a:r>
              <a:rPr lang="en-US" dirty="0"/>
              <a:t>Range of IP Addresses = [200.1.2.</a:t>
            </a:r>
            <a:r>
              <a:rPr lang="en-US" dirty="0">
                <a:solidFill>
                  <a:srgbClr val="FF0000"/>
                </a:solidFill>
              </a:rPr>
              <a:t>0</a:t>
            </a:r>
            <a:r>
              <a:rPr lang="en-US" dirty="0"/>
              <a:t>0000000, 200.1.2.</a:t>
            </a:r>
            <a:r>
              <a:rPr lang="en-US" dirty="0">
                <a:solidFill>
                  <a:srgbClr val="FF0000"/>
                </a:solidFill>
              </a:rPr>
              <a:t>0</a:t>
            </a:r>
            <a:r>
              <a:rPr lang="en-US" dirty="0"/>
              <a:t>1111111] = [200.1.2.0, 200.1.2.127]</a:t>
            </a:r>
          </a:p>
          <a:p>
            <a:r>
              <a:rPr lang="en-US" dirty="0"/>
              <a:t>Broadcast Address = 200.1.2.</a:t>
            </a:r>
            <a:r>
              <a:rPr lang="en-US" dirty="0">
                <a:solidFill>
                  <a:srgbClr val="FF0000"/>
                </a:solidFill>
              </a:rPr>
              <a:t>0</a:t>
            </a:r>
            <a:r>
              <a:rPr lang="en-US" dirty="0"/>
              <a:t>1111111 = 200.1.2.127</a:t>
            </a:r>
          </a:p>
        </p:txBody>
      </p:sp>
    </p:spTree>
    <p:extLst>
      <p:ext uri="{BB962C8B-B14F-4D97-AF65-F5344CB8AC3E}">
        <p14:creationId xmlns:p14="http://schemas.microsoft.com/office/powerpoint/2010/main" val="24093834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4F5BC-6FBA-4F28-7655-91F1A63184EB}"/>
              </a:ext>
            </a:extLst>
          </p:cNvPr>
          <p:cNvSpPr>
            <a:spLocks noGrp="1"/>
          </p:cNvSpPr>
          <p:nvPr>
            <p:ph type="title"/>
          </p:nvPr>
        </p:nvSpPr>
        <p:spPr/>
        <p:txBody>
          <a:bodyPr/>
          <a:lstStyle/>
          <a:p>
            <a:r>
              <a:rPr lang="en-IN" dirty="0"/>
              <a:t>Subnet 2</a:t>
            </a:r>
          </a:p>
        </p:txBody>
      </p:sp>
      <p:sp>
        <p:nvSpPr>
          <p:cNvPr id="3" name="Content Placeholder 2">
            <a:extLst>
              <a:ext uri="{FF2B5EF4-FFF2-40B4-BE49-F238E27FC236}">
                <a16:creationId xmlns:a16="http://schemas.microsoft.com/office/drawing/2014/main" id="{7FF5F883-4F4A-5B2B-45FE-DC71171C129E}"/>
              </a:ext>
            </a:extLst>
          </p:cNvPr>
          <p:cNvSpPr>
            <a:spLocks noGrp="1"/>
          </p:cNvSpPr>
          <p:nvPr>
            <p:ph idx="1"/>
          </p:nvPr>
        </p:nvSpPr>
        <p:spPr/>
        <p:txBody>
          <a:bodyPr/>
          <a:lstStyle/>
          <a:p>
            <a:r>
              <a:rPr lang="en-US" dirty="0"/>
              <a:t>Network address of the subnet = 200.1.2.128</a:t>
            </a:r>
          </a:p>
          <a:p>
            <a:r>
              <a:rPr lang="en-US" dirty="0"/>
              <a:t>Total number of IP Addresses = 2</a:t>
            </a:r>
            <a:r>
              <a:rPr lang="en-US" baseline="30000" dirty="0"/>
              <a:t>7</a:t>
            </a:r>
            <a:r>
              <a:rPr lang="en-US" dirty="0"/>
              <a:t> = 128</a:t>
            </a:r>
          </a:p>
          <a:p>
            <a:r>
              <a:rPr lang="en-US" dirty="0"/>
              <a:t>Total number of hosts that can be configured = 128 – 2 = 126</a:t>
            </a:r>
          </a:p>
          <a:p>
            <a:r>
              <a:rPr lang="en-US" dirty="0"/>
              <a:t>Range of IP Addresses = [200.1.2.</a:t>
            </a:r>
            <a:r>
              <a:rPr lang="en-US" dirty="0">
                <a:solidFill>
                  <a:srgbClr val="FF0000"/>
                </a:solidFill>
              </a:rPr>
              <a:t>1</a:t>
            </a:r>
            <a:r>
              <a:rPr lang="en-US" dirty="0"/>
              <a:t>0000000, 200.1.2.</a:t>
            </a:r>
            <a:r>
              <a:rPr lang="en-US" dirty="0">
                <a:solidFill>
                  <a:srgbClr val="FF0000"/>
                </a:solidFill>
              </a:rPr>
              <a:t>1</a:t>
            </a:r>
            <a:r>
              <a:rPr lang="en-US" dirty="0"/>
              <a:t>1111111] = [200.1.2.128, 200.1.2.255]</a:t>
            </a:r>
          </a:p>
          <a:p>
            <a:r>
              <a:rPr lang="en-US" dirty="0"/>
              <a:t>Direct Broadcast Address = 200.1.2.</a:t>
            </a:r>
            <a:r>
              <a:rPr lang="en-US" dirty="0">
                <a:solidFill>
                  <a:srgbClr val="FF0000"/>
                </a:solidFill>
              </a:rPr>
              <a:t>1</a:t>
            </a:r>
            <a:r>
              <a:rPr lang="en-US" dirty="0"/>
              <a:t>1111111 = 200.1.2.255</a:t>
            </a:r>
          </a:p>
        </p:txBody>
      </p:sp>
    </p:spTree>
    <p:extLst>
      <p:ext uri="{BB962C8B-B14F-4D97-AF65-F5344CB8AC3E}">
        <p14:creationId xmlns:p14="http://schemas.microsoft.com/office/powerpoint/2010/main" val="11573418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1DFF9-313C-9E42-E65B-A04A4A0DFAC9}"/>
              </a:ext>
            </a:extLst>
          </p:cNvPr>
          <p:cNvSpPr>
            <a:spLocks noGrp="1"/>
          </p:cNvSpPr>
          <p:nvPr>
            <p:ph type="title"/>
          </p:nvPr>
        </p:nvSpPr>
        <p:spPr/>
        <p:txBody>
          <a:bodyPr/>
          <a:lstStyle/>
          <a:p>
            <a:r>
              <a:rPr lang="en-IN" dirty="0"/>
              <a:t>Easy Technique for Decimal to Binary IP Address Conversion</a:t>
            </a:r>
          </a:p>
        </p:txBody>
      </p:sp>
      <p:sp>
        <p:nvSpPr>
          <p:cNvPr id="3" name="Content Placeholder 2">
            <a:extLst>
              <a:ext uri="{FF2B5EF4-FFF2-40B4-BE49-F238E27FC236}">
                <a16:creationId xmlns:a16="http://schemas.microsoft.com/office/drawing/2014/main" id="{5E84FFB6-335F-BC7F-5249-01C88ACA539F}"/>
              </a:ext>
            </a:extLst>
          </p:cNvPr>
          <p:cNvSpPr>
            <a:spLocks noGrp="1"/>
          </p:cNvSpPr>
          <p:nvPr>
            <p:ph idx="1"/>
          </p:nvPr>
        </p:nvSpPr>
        <p:spPr/>
        <p:txBody>
          <a:bodyPr/>
          <a:lstStyle/>
          <a:p>
            <a:r>
              <a:rPr lang="en-IN" dirty="0"/>
              <a:t>Always keep the following table in mind:</a:t>
            </a:r>
          </a:p>
          <a:p>
            <a:endParaRPr lang="en-IN" dirty="0"/>
          </a:p>
          <a:p>
            <a:endParaRPr lang="en-IN" dirty="0"/>
          </a:p>
          <a:p>
            <a:r>
              <a:rPr lang="en-IN" dirty="0"/>
              <a:t>Example: Convert 236 in decimal to binary</a:t>
            </a:r>
          </a:p>
          <a:p>
            <a:r>
              <a:rPr lang="en-IN" dirty="0"/>
              <a:t>Step 1: Is 236 &gt;= 128? Yes. So, put a 1 in the box below 128 and write the result of 236 - 128 = 108 in brackets:</a:t>
            </a:r>
          </a:p>
          <a:p>
            <a:endParaRPr lang="en-IN" dirty="0"/>
          </a:p>
        </p:txBody>
      </p:sp>
      <p:graphicFrame>
        <p:nvGraphicFramePr>
          <p:cNvPr id="4" name="Table 4">
            <a:extLst>
              <a:ext uri="{FF2B5EF4-FFF2-40B4-BE49-F238E27FC236}">
                <a16:creationId xmlns:a16="http://schemas.microsoft.com/office/drawing/2014/main" id="{0AC8BCF5-0806-2B38-67E7-8B7708AC8ADE}"/>
              </a:ext>
            </a:extLst>
          </p:cNvPr>
          <p:cNvGraphicFramePr>
            <a:graphicFrameLocks noGrp="1"/>
          </p:cNvGraphicFramePr>
          <p:nvPr/>
        </p:nvGraphicFramePr>
        <p:xfrm>
          <a:off x="1148423" y="2404628"/>
          <a:ext cx="8128000" cy="4572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gridCol w="1016000">
                  <a:extLst>
                    <a:ext uri="{9D8B030D-6E8A-4147-A177-3AD203B41FA5}">
                      <a16:colId xmlns:a16="http://schemas.microsoft.com/office/drawing/2014/main" val="1278838233"/>
                    </a:ext>
                  </a:extLst>
                </a:gridCol>
                <a:gridCol w="1016000">
                  <a:extLst>
                    <a:ext uri="{9D8B030D-6E8A-4147-A177-3AD203B41FA5}">
                      <a16:colId xmlns:a16="http://schemas.microsoft.com/office/drawing/2014/main" val="2569304234"/>
                    </a:ext>
                  </a:extLst>
                </a:gridCol>
                <a:gridCol w="1016000">
                  <a:extLst>
                    <a:ext uri="{9D8B030D-6E8A-4147-A177-3AD203B41FA5}">
                      <a16:colId xmlns:a16="http://schemas.microsoft.com/office/drawing/2014/main" val="3052875275"/>
                    </a:ext>
                  </a:extLst>
                </a:gridCol>
                <a:gridCol w="1016000">
                  <a:extLst>
                    <a:ext uri="{9D8B030D-6E8A-4147-A177-3AD203B41FA5}">
                      <a16:colId xmlns:a16="http://schemas.microsoft.com/office/drawing/2014/main" val="2773454865"/>
                    </a:ext>
                  </a:extLst>
                </a:gridCol>
                <a:gridCol w="1016000">
                  <a:extLst>
                    <a:ext uri="{9D8B030D-6E8A-4147-A177-3AD203B41FA5}">
                      <a16:colId xmlns:a16="http://schemas.microsoft.com/office/drawing/2014/main" val="461598083"/>
                    </a:ext>
                  </a:extLst>
                </a:gridCol>
                <a:gridCol w="1016000">
                  <a:extLst>
                    <a:ext uri="{9D8B030D-6E8A-4147-A177-3AD203B41FA5}">
                      <a16:colId xmlns:a16="http://schemas.microsoft.com/office/drawing/2014/main" val="3140766380"/>
                    </a:ext>
                  </a:extLst>
                </a:gridCol>
                <a:gridCol w="1016000">
                  <a:extLst>
                    <a:ext uri="{9D8B030D-6E8A-4147-A177-3AD203B41FA5}">
                      <a16:colId xmlns:a16="http://schemas.microsoft.com/office/drawing/2014/main" val="439584726"/>
                    </a:ext>
                  </a:extLst>
                </a:gridCol>
              </a:tblGrid>
              <a:tr h="370840">
                <a:tc>
                  <a:txBody>
                    <a:bodyPr/>
                    <a:lstStyle/>
                    <a:p>
                      <a:pPr algn="ctr"/>
                      <a:r>
                        <a:rPr lang="en-IN" sz="2400" dirty="0"/>
                        <a:t>128</a:t>
                      </a:r>
                    </a:p>
                  </a:txBody>
                  <a:tcPr/>
                </a:tc>
                <a:tc>
                  <a:txBody>
                    <a:bodyPr/>
                    <a:lstStyle/>
                    <a:p>
                      <a:pPr algn="ctr"/>
                      <a:r>
                        <a:rPr lang="en-IN" sz="2400" dirty="0"/>
                        <a:t>64</a:t>
                      </a:r>
                    </a:p>
                  </a:txBody>
                  <a:tcPr/>
                </a:tc>
                <a:tc>
                  <a:txBody>
                    <a:bodyPr/>
                    <a:lstStyle/>
                    <a:p>
                      <a:pPr algn="ctr"/>
                      <a:r>
                        <a:rPr lang="en-IN" sz="2400" dirty="0"/>
                        <a:t>32</a:t>
                      </a:r>
                    </a:p>
                  </a:txBody>
                  <a:tcPr/>
                </a:tc>
                <a:tc>
                  <a:txBody>
                    <a:bodyPr/>
                    <a:lstStyle/>
                    <a:p>
                      <a:pPr algn="ctr"/>
                      <a:r>
                        <a:rPr lang="en-IN" sz="2400" dirty="0"/>
                        <a:t>16</a:t>
                      </a:r>
                    </a:p>
                  </a:txBody>
                  <a:tcPr/>
                </a:tc>
                <a:tc>
                  <a:txBody>
                    <a:bodyPr/>
                    <a:lstStyle/>
                    <a:p>
                      <a:pPr algn="ctr"/>
                      <a:r>
                        <a:rPr lang="en-IN" sz="2400" dirty="0"/>
                        <a:t>8</a:t>
                      </a:r>
                    </a:p>
                  </a:txBody>
                  <a:tcPr/>
                </a:tc>
                <a:tc>
                  <a:txBody>
                    <a:bodyPr/>
                    <a:lstStyle/>
                    <a:p>
                      <a:pPr algn="ctr"/>
                      <a:r>
                        <a:rPr lang="en-IN" sz="2400" dirty="0"/>
                        <a:t>4</a:t>
                      </a:r>
                    </a:p>
                  </a:txBody>
                  <a:tcPr/>
                </a:tc>
                <a:tc>
                  <a:txBody>
                    <a:bodyPr/>
                    <a:lstStyle/>
                    <a:p>
                      <a:pPr algn="ctr"/>
                      <a:r>
                        <a:rPr lang="en-IN" sz="2400" dirty="0"/>
                        <a:t>2</a:t>
                      </a:r>
                    </a:p>
                  </a:txBody>
                  <a:tcPr/>
                </a:tc>
                <a:tc>
                  <a:txBody>
                    <a:bodyPr/>
                    <a:lstStyle/>
                    <a:p>
                      <a:pPr algn="ctr"/>
                      <a:r>
                        <a:rPr lang="en-IN" sz="2400" dirty="0"/>
                        <a:t>1</a:t>
                      </a:r>
                    </a:p>
                  </a:txBody>
                  <a:tcPr/>
                </a:tc>
                <a:extLst>
                  <a:ext uri="{0D108BD9-81ED-4DB2-BD59-A6C34878D82A}">
                    <a16:rowId xmlns:a16="http://schemas.microsoft.com/office/drawing/2014/main" val="1999570550"/>
                  </a:ext>
                </a:extLst>
              </a:tr>
            </a:tbl>
          </a:graphicData>
        </a:graphic>
      </p:graphicFrame>
      <p:graphicFrame>
        <p:nvGraphicFramePr>
          <p:cNvPr id="5" name="Table 4">
            <a:extLst>
              <a:ext uri="{FF2B5EF4-FFF2-40B4-BE49-F238E27FC236}">
                <a16:creationId xmlns:a16="http://schemas.microsoft.com/office/drawing/2014/main" id="{01D52AD6-E746-690A-323C-C95F0EC62494}"/>
              </a:ext>
            </a:extLst>
          </p:cNvPr>
          <p:cNvGraphicFramePr>
            <a:graphicFrameLocks noGrp="1"/>
          </p:cNvGraphicFramePr>
          <p:nvPr/>
        </p:nvGraphicFramePr>
        <p:xfrm>
          <a:off x="1434387" y="4848165"/>
          <a:ext cx="8128000" cy="4572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gridCol w="1016000">
                  <a:extLst>
                    <a:ext uri="{9D8B030D-6E8A-4147-A177-3AD203B41FA5}">
                      <a16:colId xmlns:a16="http://schemas.microsoft.com/office/drawing/2014/main" val="1278838233"/>
                    </a:ext>
                  </a:extLst>
                </a:gridCol>
                <a:gridCol w="1016000">
                  <a:extLst>
                    <a:ext uri="{9D8B030D-6E8A-4147-A177-3AD203B41FA5}">
                      <a16:colId xmlns:a16="http://schemas.microsoft.com/office/drawing/2014/main" val="2569304234"/>
                    </a:ext>
                  </a:extLst>
                </a:gridCol>
                <a:gridCol w="1016000">
                  <a:extLst>
                    <a:ext uri="{9D8B030D-6E8A-4147-A177-3AD203B41FA5}">
                      <a16:colId xmlns:a16="http://schemas.microsoft.com/office/drawing/2014/main" val="3052875275"/>
                    </a:ext>
                  </a:extLst>
                </a:gridCol>
                <a:gridCol w="1016000">
                  <a:extLst>
                    <a:ext uri="{9D8B030D-6E8A-4147-A177-3AD203B41FA5}">
                      <a16:colId xmlns:a16="http://schemas.microsoft.com/office/drawing/2014/main" val="2773454865"/>
                    </a:ext>
                  </a:extLst>
                </a:gridCol>
                <a:gridCol w="1016000">
                  <a:extLst>
                    <a:ext uri="{9D8B030D-6E8A-4147-A177-3AD203B41FA5}">
                      <a16:colId xmlns:a16="http://schemas.microsoft.com/office/drawing/2014/main" val="461598083"/>
                    </a:ext>
                  </a:extLst>
                </a:gridCol>
                <a:gridCol w="1016000">
                  <a:extLst>
                    <a:ext uri="{9D8B030D-6E8A-4147-A177-3AD203B41FA5}">
                      <a16:colId xmlns:a16="http://schemas.microsoft.com/office/drawing/2014/main" val="3140766380"/>
                    </a:ext>
                  </a:extLst>
                </a:gridCol>
                <a:gridCol w="1016000">
                  <a:extLst>
                    <a:ext uri="{9D8B030D-6E8A-4147-A177-3AD203B41FA5}">
                      <a16:colId xmlns:a16="http://schemas.microsoft.com/office/drawing/2014/main" val="439584726"/>
                    </a:ext>
                  </a:extLst>
                </a:gridCol>
              </a:tblGrid>
              <a:tr h="370840">
                <a:tc>
                  <a:txBody>
                    <a:bodyPr/>
                    <a:lstStyle/>
                    <a:p>
                      <a:pPr algn="ctr"/>
                      <a:r>
                        <a:rPr lang="en-IN" sz="2400" dirty="0"/>
                        <a:t>128</a:t>
                      </a:r>
                    </a:p>
                  </a:txBody>
                  <a:tcPr/>
                </a:tc>
                <a:tc>
                  <a:txBody>
                    <a:bodyPr/>
                    <a:lstStyle/>
                    <a:p>
                      <a:pPr algn="ctr"/>
                      <a:r>
                        <a:rPr lang="en-IN" sz="2400" dirty="0"/>
                        <a:t>64</a:t>
                      </a:r>
                    </a:p>
                  </a:txBody>
                  <a:tcPr/>
                </a:tc>
                <a:tc>
                  <a:txBody>
                    <a:bodyPr/>
                    <a:lstStyle/>
                    <a:p>
                      <a:pPr algn="ctr"/>
                      <a:r>
                        <a:rPr lang="en-IN" sz="2400" dirty="0"/>
                        <a:t>32</a:t>
                      </a:r>
                    </a:p>
                  </a:txBody>
                  <a:tcPr/>
                </a:tc>
                <a:tc>
                  <a:txBody>
                    <a:bodyPr/>
                    <a:lstStyle/>
                    <a:p>
                      <a:pPr algn="ctr"/>
                      <a:r>
                        <a:rPr lang="en-IN" sz="2400" dirty="0"/>
                        <a:t>16</a:t>
                      </a:r>
                    </a:p>
                  </a:txBody>
                  <a:tcPr/>
                </a:tc>
                <a:tc>
                  <a:txBody>
                    <a:bodyPr/>
                    <a:lstStyle/>
                    <a:p>
                      <a:pPr algn="ctr"/>
                      <a:r>
                        <a:rPr lang="en-IN" sz="2400" dirty="0"/>
                        <a:t>8</a:t>
                      </a:r>
                    </a:p>
                  </a:txBody>
                  <a:tcPr/>
                </a:tc>
                <a:tc>
                  <a:txBody>
                    <a:bodyPr/>
                    <a:lstStyle/>
                    <a:p>
                      <a:pPr algn="ctr"/>
                      <a:r>
                        <a:rPr lang="en-IN" sz="2400" dirty="0"/>
                        <a:t>4</a:t>
                      </a:r>
                    </a:p>
                  </a:txBody>
                  <a:tcPr/>
                </a:tc>
                <a:tc>
                  <a:txBody>
                    <a:bodyPr/>
                    <a:lstStyle/>
                    <a:p>
                      <a:pPr algn="ctr"/>
                      <a:r>
                        <a:rPr lang="en-IN" sz="2400" dirty="0"/>
                        <a:t>2</a:t>
                      </a:r>
                    </a:p>
                  </a:txBody>
                  <a:tcPr/>
                </a:tc>
                <a:tc>
                  <a:txBody>
                    <a:bodyPr/>
                    <a:lstStyle/>
                    <a:p>
                      <a:pPr algn="ctr"/>
                      <a:r>
                        <a:rPr lang="en-IN" sz="2400" dirty="0"/>
                        <a:t>1</a:t>
                      </a:r>
                    </a:p>
                  </a:txBody>
                  <a:tcPr/>
                </a:tc>
                <a:extLst>
                  <a:ext uri="{0D108BD9-81ED-4DB2-BD59-A6C34878D82A}">
                    <a16:rowId xmlns:a16="http://schemas.microsoft.com/office/drawing/2014/main" val="1999570550"/>
                  </a:ext>
                </a:extLst>
              </a:tr>
            </a:tbl>
          </a:graphicData>
        </a:graphic>
      </p:graphicFrame>
      <p:graphicFrame>
        <p:nvGraphicFramePr>
          <p:cNvPr id="6" name="Table 5">
            <a:extLst>
              <a:ext uri="{FF2B5EF4-FFF2-40B4-BE49-F238E27FC236}">
                <a16:creationId xmlns:a16="http://schemas.microsoft.com/office/drawing/2014/main" id="{490AAE1D-AFE0-61F4-BC9C-59C46480503D}"/>
              </a:ext>
            </a:extLst>
          </p:cNvPr>
          <p:cNvGraphicFramePr>
            <a:graphicFrameLocks noGrp="1"/>
          </p:cNvGraphicFramePr>
          <p:nvPr/>
        </p:nvGraphicFramePr>
        <p:xfrm>
          <a:off x="1434387" y="5344924"/>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(108)</a:t>
                      </a:r>
                    </a:p>
                  </a:txBody>
                  <a:tcPr>
                    <a:solidFill>
                      <a:schemeClr val="bg2"/>
                    </a:solidFill>
                  </a:tcPr>
                </a:tc>
                <a:extLst>
                  <a:ext uri="{0D108BD9-81ED-4DB2-BD59-A6C34878D82A}">
                    <a16:rowId xmlns:a16="http://schemas.microsoft.com/office/drawing/2014/main" val="1999570550"/>
                  </a:ext>
                </a:extLst>
              </a:tr>
            </a:tbl>
          </a:graphicData>
        </a:graphic>
      </p:graphicFrame>
    </p:spTree>
    <p:extLst>
      <p:ext uri="{BB962C8B-B14F-4D97-AF65-F5344CB8AC3E}">
        <p14:creationId xmlns:p14="http://schemas.microsoft.com/office/powerpoint/2010/main" val="38583132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1DFF9-313C-9E42-E65B-A04A4A0DFAC9}"/>
              </a:ext>
            </a:extLst>
          </p:cNvPr>
          <p:cNvSpPr>
            <a:spLocks noGrp="1"/>
          </p:cNvSpPr>
          <p:nvPr>
            <p:ph type="title"/>
          </p:nvPr>
        </p:nvSpPr>
        <p:spPr/>
        <p:txBody>
          <a:bodyPr/>
          <a:lstStyle/>
          <a:p>
            <a:r>
              <a:rPr lang="en-IN" dirty="0"/>
              <a:t>Easy Technique for Decimal to Binary IP Address Conversion</a:t>
            </a:r>
          </a:p>
        </p:txBody>
      </p:sp>
      <p:sp>
        <p:nvSpPr>
          <p:cNvPr id="3" name="Content Placeholder 2">
            <a:extLst>
              <a:ext uri="{FF2B5EF4-FFF2-40B4-BE49-F238E27FC236}">
                <a16:creationId xmlns:a16="http://schemas.microsoft.com/office/drawing/2014/main" id="{5E84FFB6-335F-BC7F-5249-01C88ACA539F}"/>
              </a:ext>
            </a:extLst>
          </p:cNvPr>
          <p:cNvSpPr>
            <a:spLocks noGrp="1"/>
          </p:cNvSpPr>
          <p:nvPr>
            <p:ph idx="1"/>
          </p:nvPr>
        </p:nvSpPr>
        <p:spPr/>
        <p:txBody>
          <a:bodyPr/>
          <a:lstStyle/>
          <a:p>
            <a:r>
              <a:rPr lang="en-IN" dirty="0"/>
              <a:t>Step 2: Is 108 &gt;= 64? Yes. So, put a 1 in the box below 64 and write the result of 108 - 64 = 44 in brackets:</a:t>
            </a:r>
          </a:p>
          <a:p>
            <a:endParaRPr lang="en-IN" dirty="0"/>
          </a:p>
          <a:p>
            <a:endParaRPr lang="en-IN" dirty="0"/>
          </a:p>
          <a:p>
            <a:endParaRPr lang="en-IN" dirty="0"/>
          </a:p>
          <a:p>
            <a:r>
              <a:rPr lang="en-IN" dirty="0"/>
              <a:t>Step 3: Is 44 &gt;= 32? Yes. So, put a 1 in the box below 32 and write the result of 44 - 32 = 12 in brackets:</a:t>
            </a:r>
          </a:p>
          <a:p>
            <a:endParaRPr lang="en-IN" dirty="0"/>
          </a:p>
          <a:p>
            <a:endParaRPr lang="en-IN" dirty="0"/>
          </a:p>
        </p:txBody>
      </p:sp>
      <p:graphicFrame>
        <p:nvGraphicFramePr>
          <p:cNvPr id="5" name="Table 4">
            <a:extLst>
              <a:ext uri="{FF2B5EF4-FFF2-40B4-BE49-F238E27FC236}">
                <a16:creationId xmlns:a16="http://schemas.microsoft.com/office/drawing/2014/main" id="{01D52AD6-E746-690A-323C-C95F0EC62494}"/>
              </a:ext>
            </a:extLst>
          </p:cNvPr>
          <p:cNvGraphicFramePr>
            <a:graphicFrameLocks noGrp="1"/>
          </p:cNvGraphicFramePr>
          <p:nvPr/>
        </p:nvGraphicFramePr>
        <p:xfrm>
          <a:off x="1105614" y="2772785"/>
          <a:ext cx="8128000" cy="4572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gridCol w="1016000">
                  <a:extLst>
                    <a:ext uri="{9D8B030D-6E8A-4147-A177-3AD203B41FA5}">
                      <a16:colId xmlns:a16="http://schemas.microsoft.com/office/drawing/2014/main" val="1278838233"/>
                    </a:ext>
                  </a:extLst>
                </a:gridCol>
                <a:gridCol w="1016000">
                  <a:extLst>
                    <a:ext uri="{9D8B030D-6E8A-4147-A177-3AD203B41FA5}">
                      <a16:colId xmlns:a16="http://schemas.microsoft.com/office/drawing/2014/main" val="2569304234"/>
                    </a:ext>
                  </a:extLst>
                </a:gridCol>
                <a:gridCol w="1016000">
                  <a:extLst>
                    <a:ext uri="{9D8B030D-6E8A-4147-A177-3AD203B41FA5}">
                      <a16:colId xmlns:a16="http://schemas.microsoft.com/office/drawing/2014/main" val="3052875275"/>
                    </a:ext>
                  </a:extLst>
                </a:gridCol>
                <a:gridCol w="1016000">
                  <a:extLst>
                    <a:ext uri="{9D8B030D-6E8A-4147-A177-3AD203B41FA5}">
                      <a16:colId xmlns:a16="http://schemas.microsoft.com/office/drawing/2014/main" val="2773454865"/>
                    </a:ext>
                  </a:extLst>
                </a:gridCol>
                <a:gridCol w="1016000">
                  <a:extLst>
                    <a:ext uri="{9D8B030D-6E8A-4147-A177-3AD203B41FA5}">
                      <a16:colId xmlns:a16="http://schemas.microsoft.com/office/drawing/2014/main" val="461598083"/>
                    </a:ext>
                  </a:extLst>
                </a:gridCol>
                <a:gridCol w="1016000">
                  <a:extLst>
                    <a:ext uri="{9D8B030D-6E8A-4147-A177-3AD203B41FA5}">
                      <a16:colId xmlns:a16="http://schemas.microsoft.com/office/drawing/2014/main" val="3140766380"/>
                    </a:ext>
                  </a:extLst>
                </a:gridCol>
                <a:gridCol w="1016000">
                  <a:extLst>
                    <a:ext uri="{9D8B030D-6E8A-4147-A177-3AD203B41FA5}">
                      <a16:colId xmlns:a16="http://schemas.microsoft.com/office/drawing/2014/main" val="439584726"/>
                    </a:ext>
                  </a:extLst>
                </a:gridCol>
              </a:tblGrid>
              <a:tr h="370840">
                <a:tc>
                  <a:txBody>
                    <a:bodyPr/>
                    <a:lstStyle/>
                    <a:p>
                      <a:pPr algn="ctr"/>
                      <a:r>
                        <a:rPr lang="en-IN" sz="2400" dirty="0"/>
                        <a:t>128</a:t>
                      </a:r>
                    </a:p>
                  </a:txBody>
                  <a:tcPr/>
                </a:tc>
                <a:tc>
                  <a:txBody>
                    <a:bodyPr/>
                    <a:lstStyle/>
                    <a:p>
                      <a:pPr algn="ctr"/>
                      <a:r>
                        <a:rPr lang="en-IN" sz="2400" dirty="0"/>
                        <a:t>64</a:t>
                      </a:r>
                    </a:p>
                  </a:txBody>
                  <a:tcPr/>
                </a:tc>
                <a:tc>
                  <a:txBody>
                    <a:bodyPr/>
                    <a:lstStyle/>
                    <a:p>
                      <a:pPr algn="ctr"/>
                      <a:r>
                        <a:rPr lang="en-IN" sz="2400" dirty="0"/>
                        <a:t>32</a:t>
                      </a:r>
                    </a:p>
                  </a:txBody>
                  <a:tcPr/>
                </a:tc>
                <a:tc>
                  <a:txBody>
                    <a:bodyPr/>
                    <a:lstStyle/>
                    <a:p>
                      <a:pPr algn="ctr"/>
                      <a:r>
                        <a:rPr lang="en-IN" sz="2400" dirty="0"/>
                        <a:t>16</a:t>
                      </a:r>
                    </a:p>
                  </a:txBody>
                  <a:tcPr/>
                </a:tc>
                <a:tc>
                  <a:txBody>
                    <a:bodyPr/>
                    <a:lstStyle/>
                    <a:p>
                      <a:pPr algn="ctr"/>
                      <a:r>
                        <a:rPr lang="en-IN" sz="2400" dirty="0"/>
                        <a:t>8</a:t>
                      </a:r>
                    </a:p>
                  </a:txBody>
                  <a:tcPr/>
                </a:tc>
                <a:tc>
                  <a:txBody>
                    <a:bodyPr/>
                    <a:lstStyle/>
                    <a:p>
                      <a:pPr algn="ctr"/>
                      <a:r>
                        <a:rPr lang="en-IN" sz="2400" dirty="0"/>
                        <a:t>4</a:t>
                      </a:r>
                    </a:p>
                  </a:txBody>
                  <a:tcPr/>
                </a:tc>
                <a:tc>
                  <a:txBody>
                    <a:bodyPr/>
                    <a:lstStyle/>
                    <a:p>
                      <a:pPr algn="ctr"/>
                      <a:r>
                        <a:rPr lang="en-IN" sz="2400" dirty="0"/>
                        <a:t>2</a:t>
                      </a:r>
                    </a:p>
                  </a:txBody>
                  <a:tcPr/>
                </a:tc>
                <a:tc>
                  <a:txBody>
                    <a:bodyPr/>
                    <a:lstStyle/>
                    <a:p>
                      <a:pPr algn="ctr"/>
                      <a:r>
                        <a:rPr lang="en-IN" sz="2400" dirty="0"/>
                        <a:t>1</a:t>
                      </a:r>
                    </a:p>
                  </a:txBody>
                  <a:tcPr/>
                </a:tc>
                <a:extLst>
                  <a:ext uri="{0D108BD9-81ED-4DB2-BD59-A6C34878D82A}">
                    <a16:rowId xmlns:a16="http://schemas.microsoft.com/office/drawing/2014/main" val="1999570550"/>
                  </a:ext>
                </a:extLst>
              </a:tr>
            </a:tbl>
          </a:graphicData>
        </a:graphic>
      </p:graphicFrame>
      <p:graphicFrame>
        <p:nvGraphicFramePr>
          <p:cNvPr id="6" name="Table 5">
            <a:extLst>
              <a:ext uri="{FF2B5EF4-FFF2-40B4-BE49-F238E27FC236}">
                <a16:creationId xmlns:a16="http://schemas.microsoft.com/office/drawing/2014/main" id="{490AAE1D-AFE0-61F4-BC9C-59C46480503D}"/>
              </a:ext>
            </a:extLst>
          </p:cNvPr>
          <p:cNvGraphicFramePr>
            <a:graphicFrameLocks noGrp="1"/>
          </p:cNvGraphicFramePr>
          <p:nvPr/>
        </p:nvGraphicFramePr>
        <p:xfrm>
          <a:off x="1105614" y="3269544"/>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(108)</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7" name="Table 6">
            <a:extLst>
              <a:ext uri="{FF2B5EF4-FFF2-40B4-BE49-F238E27FC236}">
                <a16:creationId xmlns:a16="http://schemas.microsoft.com/office/drawing/2014/main" id="{30297A30-6651-1779-DDCB-F67268BB5D15}"/>
              </a:ext>
            </a:extLst>
          </p:cNvPr>
          <p:cNvGraphicFramePr>
            <a:graphicFrameLocks noGrp="1"/>
          </p:cNvGraphicFramePr>
          <p:nvPr/>
        </p:nvGraphicFramePr>
        <p:xfrm>
          <a:off x="2121614" y="3269544"/>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(44)</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8" name="Table 7">
            <a:extLst>
              <a:ext uri="{FF2B5EF4-FFF2-40B4-BE49-F238E27FC236}">
                <a16:creationId xmlns:a16="http://schemas.microsoft.com/office/drawing/2014/main" id="{74B646DF-2C13-9DF5-1116-4EA463B77F82}"/>
              </a:ext>
            </a:extLst>
          </p:cNvPr>
          <p:cNvGraphicFramePr>
            <a:graphicFrameLocks noGrp="1"/>
          </p:cNvGraphicFramePr>
          <p:nvPr/>
        </p:nvGraphicFramePr>
        <p:xfrm>
          <a:off x="1105614" y="5195775"/>
          <a:ext cx="8128000" cy="4572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gridCol w="1016000">
                  <a:extLst>
                    <a:ext uri="{9D8B030D-6E8A-4147-A177-3AD203B41FA5}">
                      <a16:colId xmlns:a16="http://schemas.microsoft.com/office/drawing/2014/main" val="1278838233"/>
                    </a:ext>
                  </a:extLst>
                </a:gridCol>
                <a:gridCol w="1016000">
                  <a:extLst>
                    <a:ext uri="{9D8B030D-6E8A-4147-A177-3AD203B41FA5}">
                      <a16:colId xmlns:a16="http://schemas.microsoft.com/office/drawing/2014/main" val="2569304234"/>
                    </a:ext>
                  </a:extLst>
                </a:gridCol>
                <a:gridCol w="1016000">
                  <a:extLst>
                    <a:ext uri="{9D8B030D-6E8A-4147-A177-3AD203B41FA5}">
                      <a16:colId xmlns:a16="http://schemas.microsoft.com/office/drawing/2014/main" val="3052875275"/>
                    </a:ext>
                  </a:extLst>
                </a:gridCol>
                <a:gridCol w="1016000">
                  <a:extLst>
                    <a:ext uri="{9D8B030D-6E8A-4147-A177-3AD203B41FA5}">
                      <a16:colId xmlns:a16="http://schemas.microsoft.com/office/drawing/2014/main" val="2773454865"/>
                    </a:ext>
                  </a:extLst>
                </a:gridCol>
                <a:gridCol w="1016000">
                  <a:extLst>
                    <a:ext uri="{9D8B030D-6E8A-4147-A177-3AD203B41FA5}">
                      <a16:colId xmlns:a16="http://schemas.microsoft.com/office/drawing/2014/main" val="461598083"/>
                    </a:ext>
                  </a:extLst>
                </a:gridCol>
                <a:gridCol w="1016000">
                  <a:extLst>
                    <a:ext uri="{9D8B030D-6E8A-4147-A177-3AD203B41FA5}">
                      <a16:colId xmlns:a16="http://schemas.microsoft.com/office/drawing/2014/main" val="3140766380"/>
                    </a:ext>
                  </a:extLst>
                </a:gridCol>
                <a:gridCol w="1016000">
                  <a:extLst>
                    <a:ext uri="{9D8B030D-6E8A-4147-A177-3AD203B41FA5}">
                      <a16:colId xmlns:a16="http://schemas.microsoft.com/office/drawing/2014/main" val="439584726"/>
                    </a:ext>
                  </a:extLst>
                </a:gridCol>
              </a:tblGrid>
              <a:tr h="370840">
                <a:tc>
                  <a:txBody>
                    <a:bodyPr/>
                    <a:lstStyle/>
                    <a:p>
                      <a:pPr algn="ctr"/>
                      <a:r>
                        <a:rPr lang="en-IN" sz="2400" dirty="0"/>
                        <a:t>128</a:t>
                      </a:r>
                    </a:p>
                  </a:txBody>
                  <a:tcPr/>
                </a:tc>
                <a:tc>
                  <a:txBody>
                    <a:bodyPr/>
                    <a:lstStyle/>
                    <a:p>
                      <a:pPr algn="ctr"/>
                      <a:r>
                        <a:rPr lang="en-IN" sz="2400" dirty="0"/>
                        <a:t>64</a:t>
                      </a:r>
                    </a:p>
                  </a:txBody>
                  <a:tcPr/>
                </a:tc>
                <a:tc>
                  <a:txBody>
                    <a:bodyPr/>
                    <a:lstStyle/>
                    <a:p>
                      <a:pPr algn="ctr"/>
                      <a:r>
                        <a:rPr lang="en-IN" sz="2400" dirty="0"/>
                        <a:t>32</a:t>
                      </a:r>
                    </a:p>
                  </a:txBody>
                  <a:tcPr/>
                </a:tc>
                <a:tc>
                  <a:txBody>
                    <a:bodyPr/>
                    <a:lstStyle/>
                    <a:p>
                      <a:pPr algn="ctr"/>
                      <a:r>
                        <a:rPr lang="en-IN" sz="2400" dirty="0"/>
                        <a:t>16</a:t>
                      </a:r>
                    </a:p>
                  </a:txBody>
                  <a:tcPr/>
                </a:tc>
                <a:tc>
                  <a:txBody>
                    <a:bodyPr/>
                    <a:lstStyle/>
                    <a:p>
                      <a:pPr algn="ctr"/>
                      <a:r>
                        <a:rPr lang="en-IN" sz="2400" dirty="0"/>
                        <a:t>8</a:t>
                      </a:r>
                    </a:p>
                  </a:txBody>
                  <a:tcPr/>
                </a:tc>
                <a:tc>
                  <a:txBody>
                    <a:bodyPr/>
                    <a:lstStyle/>
                    <a:p>
                      <a:pPr algn="ctr"/>
                      <a:r>
                        <a:rPr lang="en-IN" sz="2400" dirty="0"/>
                        <a:t>4</a:t>
                      </a:r>
                    </a:p>
                  </a:txBody>
                  <a:tcPr/>
                </a:tc>
                <a:tc>
                  <a:txBody>
                    <a:bodyPr/>
                    <a:lstStyle/>
                    <a:p>
                      <a:pPr algn="ctr"/>
                      <a:r>
                        <a:rPr lang="en-IN" sz="2400" dirty="0"/>
                        <a:t>2</a:t>
                      </a:r>
                    </a:p>
                  </a:txBody>
                  <a:tcPr/>
                </a:tc>
                <a:tc>
                  <a:txBody>
                    <a:bodyPr/>
                    <a:lstStyle/>
                    <a:p>
                      <a:pPr algn="ctr"/>
                      <a:r>
                        <a:rPr lang="en-IN" sz="2400" dirty="0"/>
                        <a:t>1</a:t>
                      </a:r>
                    </a:p>
                  </a:txBody>
                  <a:tcPr/>
                </a:tc>
                <a:extLst>
                  <a:ext uri="{0D108BD9-81ED-4DB2-BD59-A6C34878D82A}">
                    <a16:rowId xmlns:a16="http://schemas.microsoft.com/office/drawing/2014/main" val="1999570550"/>
                  </a:ext>
                </a:extLst>
              </a:tr>
            </a:tbl>
          </a:graphicData>
        </a:graphic>
      </p:graphicFrame>
      <p:graphicFrame>
        <p:nvGraphicFramePr>
          <p:cNvPr id="9" name="Table 8">
            <a:extLst>
              <a:ext uri="{FF2B5EF4-FFF2-40B4-BE49-F238E27FC236}">
                <a16:creationId xmlns:a16="http://schemas.microsoft.com/office/drawing/2014/main" id="{F9CBDC3F-559B-E069-3388-DF83C0AE1787}"/>
              </a:ext>
            </a:extLst>
          </p:cNvPr>
          <p:cNvGraphicFramePr>
            <a:graphicFrameLocks noGrp="1"/>
          </p:cNvGraphicFramePr>
          <p:nvPr/>
        </p:nvGraphicFramePr>
        <p:xfrm>
          <a:off x="1105614" y="5692534"/>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(108)</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0" name="Table 9">
            <a:extLst>
              <a:ext uri="{FF2B5EF4-FFF2-40B4-BE49-F238E27FC236}">
                <a16:creationId xmlns:a16="http://schemas.microsoft.com/office/drawing/2014/main" id="{0376B849-C6D5-CD5A-46E8-2F184D31B55C}"/>
              </a:ext>
            </a:extLst>
          </p:cNvPr>
          <p:cNvGraphicFramePr>
            <a:graphicFrameLocks noGrp="1"/>
          </p:cNvGraphicFramePr>
          <p:nvPr/>
        </p:nvGraphicFramePr>
        <p:xfrm>
          <a:off x="2121614" y="5692534"/>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(44)</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1" name="Table 10">
            <a:extLst>
              <a:ext uri="{FF2B5EF4-FFF2-40B4-BE49-F238E27FC236}">
                <a16:creationId xmlns:a16="http://schemas.microsoft.com/office/drawing/2014/main" id="{A66BFAF3-EF6E-FA19-932F-5305E18EF9AB}"/>
              </a:ext>
            </a:extLst>
          </p:cNvPr>
          <p:cNvGraphicFramePr>
            <a:graphicFrameLocks noGrp="1"/>
          </p:cNvGraphicFramePr>
          <p:nvPr/>
        </p:nvGraphicFramePr>
        <p:xfrm>
          <a:off x="3158162" y="5692534"/>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(12)</a:t>
                      </a:r>
                    </a:p>
                  </a:txBody>
                  <a:tcPr>
                    <a:solidFill>
                      <a:schemeClr val="bg2"/>
                    </a:solidFill>
                  </a:tcPr>
                </a:tc>
                <a:extLst>
                  <a:ext uri="{0D108BD9-81ED-4DB2-BD59-A6C34878D82A}">
                    <a16:rowId xmlns:a16="http://schemas.microsoft.com/office/drawing/2014/main" val="1999570550"/>
                  </a:ext>
                </a:extLst>
              </a:tr>
            </a:tbl>
          </a:graphicData>
        </a:graphic>
      </p:graphicFrame>
    </p:spTree>
    <p:extLst>
      <p:ext uri="{BB962C8B-B14F-4D97-AF65-F5344CB8AC3E}">
        <p14:creationId xmlns:p14="http://schemas.microsoft.com/office/powerpoint/2010/main" val="40802615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1DFF9-313C-9E42-E65B-A04A4A0DFAC9}"/>
              </a:ext>
            </a:extLst>
          </p:cNvPr>
          <p:cNvSpPr>
            <a:spLocks noGrp="1"/>
          </p:cNvSpPr>
          <p:nvPr>
            <p:ph type="title"/>
          </p:nvPr>
        </p:nvSpPr>
        <p:spPr/>
        <p:txBody>
          <a:bodyPr/>
          <a:lstStyle/>
          <a:p>
            <a:r>
              <a:rPr lang="en-IN" dirty="0"/>
              <a:t>Easy Technique for Decimal to Binary IP Address Conversion</a:t>
            </a:r>
          </a:p>
        </p:txBody>
      </p:sp>
      <p:sp>
        <p:nvSpPr>
          <p:cNvPr id="3" name="Content Placeholder 2">
            <a:extLst>
              <a:ext uri="{FF2B5EF4-FFF2-40B4-BE49-F238E27FC236}">
                <a16:creationId xmlns:a16="http://schemas.microsoft.com/office/drawing/2014/main" id="{5E84FFB6-335F-BC7F-5249-01C88ACA539F}"/>
              </a:ext>
            </a:extLst>
          </p:cNvPr>
          <p:cNvSpPr>
            <a:spLocks noGrp="1"/>
          </p:cNvSpPr>
          <p:nvPr>
            <p:ph idx="1"/>
          </p:nvPr>
        </p:nvSpPr>
        <p:spPr/>
        <p:txBody>
          <a:bodyPr/>
          <a:lstStyle/>
          <a:p>
            <a:r>
              <a:rPr lang="en-IN" dirty="0"/>
              <a:t>Step 4: Is 12 &gt;= 16? No. So, put a 0 in the box below 16 and write the 12 in brackets:</a:t>
            </a:r>
          </a:p>
          <a:p>
            <a:endParaRPr lang="en-IN" dirty="0"/>
          </a:p>
          <a:p>
            <a:endParaRPr lang="en-IN" dirty="0"/>
          </a:p>
          <a:p>
            <a:endParaRPr lang="en-IN" dirty="0"/>
          </a:p>
          <a:p>
            <a:r>
              <a:rPr lang="en-IN" dirty="0"/>
              <a:t>Step 5: Is 12 &gt;= 8? Yes. So, put a 1 in the box below 8 and write the result of 12 - 8 = 4 in brackets:</a:t>
            </a:r>
          </a:p>
          <a:p>
            <a:endParaRPr lang="en-IN" dirty="0"/>
          </a:p>
          <a:p>
            <a:endParaRPr lang="en-IN" dirty="0"/>
          </a:p>
        </p:txBody>
      </p:sp>
      <p:graphicFrame>
        <p:nvGraphicFramePr>
          <p:cNvPr id="5" name="Table 4">
            <a:extLst>
              <a:ext uri="{FF2B5EF4-FFF2-40B4-BE49-F238E27FC236}">
                <a16:creationId xmlns:a16="http://schemas.microsoft.com/office/drawing/2014/main" id="{01D52AD6-E746-690A-323C-C95F0EC62494}"/>
              </a:ext>
            </a:extLst>
          </p:cNvPr>
          <p:cNvGraphicFramePr>
            <a:graphicFrameLocks noGrp="1"/>
          </p:cNvGraphicFramePr>
          <p:nvPr/>
        </p:nvGraphicFramePr>
        <p:xfrm>
          <a:off x="1105614" y="2772785"/>
          <a:ext cx="8128000" cy="4572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gridCol w="1016000">
                  <a:extLst>
                    <a:ext uri="{9D8B030D-6E8A-4147-A177-3AD203B41FA5}">
                      <a16:colId xmlns:a16="http://schemas.microsoft.com/office/drawing/2014/main" val="1278838233"/>
                    </a:ext>
                  </a:extLst>
                </a:gridCol>
                <a:gridCol w="1016000">
                  <a:extLst>
                    <a:ext uri="{9D8B030D-6E8A-4147-A177-3AD203B41FA5}">
                      <a16:colId xmlns:a16="http://schemas.microsoft.com/office/drawing/2014/main" val="2569304234"/>
                    </a:ext>
                  </a:extLst>
                </a:gridCol>
                <a:gridCol w="1016000">
                  <a:extLst>
                    <a:ext uri="{9D8B030D-6E8A-4147-A177-3AD203B41FA5}">
                      <a16:colId xmlns:a16="http://schemas.microsoft.com/office/drawing/2014/main" val="3052875275"/>
                    </a:ext>
                  </a:extLst>
                </a:gridCol>
                <a:gridCol w="1016000">
                  <a:extLst>
                    <a:ext uri="{9D8B030D-6E8A-4147-A177-3AD203B41FA5}">
                      <a16:colId xmlns:a16="http://schemas.microsoft.com/office/drawing/2014/main" val="2773454865"/>
                    </a:ext>
                  </a:extLst>
                </a:gridCol>
                <a:gridCol w="1016000">
                  <a:extLst>
                    <a:ext uri="{9D8B030D-6E8A-4147-A177-3AD203B41FA5}">
                      <a16:colId xmlns:a16="http://schemas.microsoft.com/office/drawing/2014/main" val="461598083"/>
                    </a:ext>
                  </a:extLst>
                </a:gridCol>
                <a:gridCol w="1016000">
                  <a:extLst>
                    <a:ext uri="{9D8B030D-6E8A-4147-A177-3AD203B41FA5}">
                      <a16:colId xmlns:a16="http://schemas.microsoft.com/office/drawing/2014/main" val="3140766380"/>
                    </a:ext>
                  </a:extLst>
                </a:gridCol>
                <a:gridCol w="1016000">
                  <a:extLst>
                    <a:ext uri="{9D8B030D-6E8A-4147-A177-3AD203B41FA5}">
                      <a16:colId xmlns:a16="http://schemas.microsoft.com/office/drawing/2014/main" val="439584726"/>
                    </a:ext>
                  </a:extLst>
                </a:gridCol>
              </a:tblGrid>
              <a:tr h="370840">
                <a:tc>
                  <a:txBody>
                    <a:bodyPr/>
                    <a:lstStyle/>
                    <a:p>
                      <a:pPr algn="ctr"/>
                      <a:r>
                        <a:rPr lang="en-IN" sz="2400" dirty="0"/>
                        <a:t>128</a:t>
                      </a:r>
                    </a:p>
                  </a:txBody>
                  <a:tcPr/>
                </a:tc>
                <a:tc>
                  <a:txBody>
                    <a:bodyPr/>
                    <a:lstStyle/>
                    <a:p>
                      <a:pPr algn="ctr"/>
                      <a:r>
                        <a:rPr lang="en-IN" sz="2400" dirty="0"/>
                        <a:t>64</a:t>
                      </a:r>
                    </a:p>
                  </a:txBody>
                  <a:tcPr/>
                </a:tc>
                <a:tc>
                  <a:txBody>
                    <a:bodyPr/>
                    <a:lstStyle/>
                    <a:p>
                      <a:pPr algn="ctr"/>
                      <a:r>
                        <a:rPr lang="en-IN" sz="2400" dirty="0"/>
                        <a:t>32</a:t>
                      </a:r>
                    </a:p>
                  </a:txBody>
                  <a:tcPr/>
                </a:tc>
                <a:tc>
                  <a:txBody>
                    <a:bodyPr/>
                    <a:lstStyle/>
                    <a:p>
                      <a:pPr algn="ctr"/>
                      <a:r>
                        <a:rPr lang="en-IN" sz="2400" dirty="0"/>
                        <a:t>16</a:t>
                      </a:r>
                    </a:p>
                  </a:txBody>
                  <a:tcPr/>
                </a:tc>
                <a:tc>
                  <a:txBody>
                    <a:bodyPr/>
                    <a:lstStyle/>
                    <a:p>
                      <a:pPr algn="ctr"/>
                      <a:r>
                        <a:rPr lang="en-IN" sz="2400" dirty="0"/>
                        <a:t>8</a:t>
                      </a:r>
                    </a:p>
                  </a:txBody>
                  <a:tcPr/>
                </a:tc>
                <a:tc>
                  <a:txBody>
                    <a:bodyPr/>
                    <a:lstStyle/>
                    <a:p>
                      <a:pPr algn="ctr"/>
                      <a:r>
                        <a:rPr lang="en-IN" sz="2400" dirty="0"/>
                        <a:t>4</a:t>
                      </a:r>
                    </a:p>
                  </a:txBody>
                  <a:tcPr/>
                </a:tc>
                <a:tc>
                  <a:txBody>
                    <a:bodyPr/>
                    <a:lstStyle/>
                    <a:p>
                      <a:pPr algn="ctr"/>
                      <a:r>
                        <a:rPr lang="en-IN" sz="2400" dirty="0"/>
                        <a:t>2</a:t>
                      </a:r>
                    </a:p>
                  </a:txBody>
                  <a:tcPr/>
                </a:tc>
                <a:tc>
                  <a:txBody>
                    <a:bodyPr/>
                    <a:lstStyle/>
                    <a:p>
                      <a:pPr algn="ctr"/>
                      <a:r>
                        <a:rPr lang="en-IN" sz="2400" dirty="0"/>
                        <a:t>1</a:t>
                      </a:r>
                    </a:p>
                  </a:txBody>
                  <a:tcPr/>
                </a:tc>
                <a:extLst>
                  <a:ext uri="{0D108BD9-81ED-4DB2-BD59-A6C34878D82A}">
                    <a16:rowId xmlns:a16="http://schemas.microsoft.com/office/drawing/2014/main" val="1999570550"/>
                  </a:ext>
                </a:extLst>
              </a:tr>
            </a:tbl>
          </a:graphicData>
        </a:graphic>
      </p:graphicFrame>
      <p:graphicFrame>
        <p:nvGraphicFramePr>
          <p:cNvPr id="6" name="Table 5">
            <a:extLst>
              <a:ext uri="{FF2B5EF4-FFF2-40B4-BE49-F238E27FC236}">
                <a16:creationId xmlns:a16="http://schemas.microsoft.com/office/drawing/2014/main" id="{490AAE1D-AFE0-61F4-BC9C-59C46480503D}"/>
              </a:ext>
            </a:extLst>
          </p:cNvPr>
          <p:cNvGraphicFramePr>
            <a:graphicFrameLocks noGrp="1"/>
          </p:cNvGraphicFramePr>
          <p:nvPr/>
        </p:nvGraphicFramePr>
        <p:xfrm>
          <a:off x="1105614" y="3269544"/>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(108)</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7" name="Table 6">
            <a:extLst>
              <a:ext uri="{FF2B5EF4-FFF2-40B4-BE49-F238E27FC236}">
                <a16:creationId xmlns:a16="http://schemas.microsoft.com/office/drawing/2014/main" id="{30297A30-6651-1779-DDCB-F67268BB5D15}"/>
              </a:ext>
            </a:extLst>
          </p:cNvPr>
          <p:cNvGraphicFramePr>
            <a:graphicFrameLocks noGrp="1"/>
          </p:cNvGraphicFramePr>
          <p:nvPr/>
        </p:nvGraphicFramePr>
        <p:xfrm>
          <a:off x="2121614" y="3269544"/>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(44)</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8" name="Table 7">
            <a:extLst>
              <a:ext uri="{FF2B5EF4-FFF2-40B4-BE49-F238E27FC236}">
                <a16:creationId xmlns:a16="http://schemas.microsoft.com/office/drawing/2014/main" id="{74B646DF-2C13-9DF5-1116-4EA463B77F82}"/>
              </a:ext>
            </a:extLst>
          </p:cNvPr>
          <p:cNvGraphicFramePr>
            <a:graphicFrameLocks noGrp="1"/>
          </p:cNvGraphicFramePr>
          <p:nvPr/>
        </p:nvGraphicFramePr>
        <p:xfrm>
          <a:off x="1105614" y="5195775"/>
          <a:ext cx="8128000" cy="4572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gridCol w="1016000">
                  <a:extLst>
                    <a:ext uri="{9D8B030D-6E8A-4147-A177-3AD203B41FA5}">
                      <a16:colId xmlns:a16="http://schemas.microsoft.com/office/drawing/2014/main" val="1278838233"/>
                    </a:ext>
                  </a:extLst>
                </a:gridCol>
                <a:gridCol w="1016000">
                  <a:extLst>
                    <a:ext uri="{9D8B030D-6E8A-4147-A177-3AD203B41FA5}">
                      <a16:colId xmlns:a16="http://schemas.microsoft.com/office/drawing/2014/main" val="2569304234"/>
                    </a:ext>
                  </a:extLst>
                </a:gridCol>
                <a:gridCol w="1016000">
                  <a:extLst>
                    <a:ext uri="{9D8B030D-6E8A-4147-A177-3AD203B41FA5}">
                      <a16:colId xmlns:a16="http://schemas.microsoft.com/office/drawing/2014/main" val="3052875275"/>
                    </a:ext>
                  </a:extLst>
                </a:gridCol>
                <a:gridCol w="1016000">
                  <a:extLst>
                    <a:ext uri="{9D8B030D-6E8A-4147-A177-3AD203B41FA5}">
                      <a16:colId xmlns:a16="http://schemas.microsoft.com/office/drawing/2014/main" val="2773454865"/>
                    </a:ext>
                  </a:extLst>
                </a:gridCol>
                <a:gridCol w="1016000">
                  <a:extLst>
                    <a:ext uri="{9D8B030D-6E8A-4147-A177-3AD203B41FA5}">
                      <a16:colId xmlns:a16="http://schemas.microsoft.com/office/drawing/2014/main" val="461598083"/>
                    </a:ext>
                  </a:extLst>
                </a:gridCol>
                <a:gridCol w="1016000">
                  <a:extLst>
                    <a:ext uri="{9D8B030D-6E8A-4147-A177-3AD203B41FA5}">
                      <a16:colId xmlns:a16="http://schemas.microsoft.com/office/drawing/2014/main" val="3140766380"/>
                    </a:ext>
                  </a:extLst>
                </a:gridCol>
                <a:gridCol w="1016000">
                  <a:extLst>
                    <a:ext uri="{9D8B030D-6E8A-4147-A177-3AD203B41FA5}">
                      <a16:colId xmlns:a16="http://schemas.microsoft.com/office/drawing/2014/main" val="439584726"/>
                    </a:ext>
                  </a:extLst>
                </a:gridCol>
              </a:tblGrid>
              <a:tr h="370840">
                <a:tc>
                  <a:txBody>
                    <a:bodyPr/>
                    <a:lstStyle/>
                    <a:p>
                      <a:pPr algn="ctr"/>
                      <a:r>
                        <a:rPr lang="en-IN" sz="2400" dirty="0"/>
                        <a:t>128</a:t>
                      </a:r>
                    </a:p>
                  </a:txBody>
                  <a:tcPr/>
                </a:tc>
                <a:tc>
                  <a:txBody>
                    <a:bodyPr/>
                    <a:lstStyle/>
                    <a:p>
                      <a:pPr algn="ctr"/>
                      <a:r>
                        <a:rPr lang="en-IN" sz="2400" dirty="0"/>
                        <a:t>64</a:t>
                      </a:r>
                    </a:p>
                  </a:txBody>
                  <a:tcPr/>
                </a:tc>
                <a:tc>
                  <a:txBody>
                    <a:bodyPr/>
                    <a:lstStyle/>
                    <a:p>
                      <a:pPr algn="ctr"/>
                      <a:r>
                        <a:rPr lang="en-IN" sz="2400" dirty="0"/>
                        <a:t>32</a:t>
                      </a:r>
                    </a:p>
                  </a:txBody>
                  <a:tcPr/>
                </a:tc>
                <a:tc>
                  <a:txBody>
                    <a:bodyPr/>
                    <a:lstStyle/>
                    <a:p>
                      <a:pPr algn="ctr"/>
                      <a:r>
                        <a:rPr lang="en-IN" sz="2400" dirty="0"/>
                        <a:t>16</a:t>
                      </a:r>
                    </a:p>
                  </a:txBody>
                  <a:tcPr/>
                </a:tc>
                <a:tc>
                  <a:txBody>
                    <a:bodyPr/>
                    <a:lstStyle/>
                    <a:p>
                      <a:pPr algn="ctr"/>
                      <a:r>
                        <a:rPr lang="en-IN" sz="2400" dirty="0"/>
                        <a:t>8</a:t>
                      </a:r>
                    </a:p>
                  </a:txBody>
                  <a:tcPr/>
                </a:tc>
                <a:tc>
                  <a:txBody>
                    <a:bodyPr/>
                    <a:lstStyle/>
                    <a:p>
                      <a:pPr algn="ctr"/>
                      <a:r>
                        <a:rPr lang="en-IN" sz="2400" dirty="0"/>
                        <a:t>4</a:t>
                      </a:r>
                    </a:p>
                  </a:txBody>
                  <a:tcPr/>
                </a:tc>
                <a:tc>
                  <a:txBody>
                    <a:bodyPr/>
                    <a:lstStyle/>
                    <a:p>
                      <a:pPr algn="ctr"/>
                      <a:r>
                        <a:rPr lang="en-IN" sz="2400" dirty="0"/>
                        <a:t>2</a:t>
                      </a:r>
                    </a:p>
                  </a:txBody>
                  <a:tcPr/>
                </a:tc>
                <a:tc>
                  <a:txBody>
                    <a:bodyPr/>
                    <a:lstStyle/>
                    <a:p>
                      <a:pPr algn="ctr"/>
                      <a:r>
                        <a:rPr lang="en-IN" sz="2400" dirty="0"/>
                        <a:t>1</a:t>
                      </a:r>
                    </a:p>
                  </a:txBody>
                  <a:tcPr/>
                </a:tc>
                <a:extLst>
                  <a:ext uri="{0D108BD9-81ED-4DB2-BD59-A6C34878D82A}">
                    <a16:rowId xmlns:a16="http://schemas.microsoft.com/office/drawing/2014/main" val="1999570550"/>
                  </a:ext>
                </a:extLst>
              </a:tr>
            </a:tbl>
          </a:graphicData>
        </a:graphic>
      </p:graphicFrame>
      <p:graphicFrame>
        <p:nvGraphicFramePr>
          <p:cNvPr id="9" name="Table 8">
            <a:extLst>
              <a:ext uri="{FF2B5EF4-FFF2-40B4-BE49-F238E27FC236}">
                <a16:creationId xmlns:a16="http://schemas.microsoft.com/office/drawing/2014/main" id="{F9CBDC3F-559B-E069-3388-DF83C0AE1787}"/>
              </a:ext>
            </a:extLst>
          </p:cNvPr>
          <p:cNvGraphicFramePr>
            <a:graphicFrameLocks noGrp="1"/>
          </p:cNvGraphicFramePr>
          <p:nvPr/>
        </p:nvGraphicFramePr>
        <p:xfrm>
          <a:off x="1105614" y="5692534"/>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(108)</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0" name="Table 9">
            <a:extLst>
              <a:ext uri="{FF2B5EF4-FFF2-40B4-BE49-F238E27FC236}">
                <a16:creationId xmlns:a16="http://schemas.microsoft.com/office/drawing/2014/main" id="{0376B849-C6D5-CD5A-46E8-2F184D31B55C}"/>
              </a:ext>
            </a:extLst>
          </p:cNvPr>
          <p:cNvGraphicFramePr>
            <a:graphicFrameLocks noGrp="1"/>
          </p:cNvGraphicFramePr>
          <p:nvPr/>
        </p:nvGraphicFramePr>
        <p:xfrm>
          <a:off x="2121614" y="5692534"/>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(44)</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1" name="Table 10">
            <a:extLst>
              <a:ext uri="{FF2B5EF4-FFF2-40B4-BE49-F238E27FC236}">
                <a16:creationId xmlns:a16="http://schemas.microsoft.com/office/drawing/2014/main" id="{A66BFAF3-EF6E-FA19-932F-5305E18EF9AB}"/>
              </a:ext>
            </a:extLst>
          </p:cNvPr>
          <p:cNvGraphicFramePr>
            <a:graphicFrameLocks noGrp="1"/>
          </p:cNvGraphicFramePr>
          <p:nvPr/>
        </p:nvGraphicFramePr>
        <p:xfrm>
          <a:off x="3158162" y="5692534"/>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(12)</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4" name="Table 3">
            <a:extLst>
              <a:ext uri="{FF2B5EF4-FFF2-40B4-BE49-F238E27FC236}">
                <a16:creationId xmlns:a16="http://schemas.microsoft.com/office/drawing/2014/main" id="{96543DCC-C233-AC57-7BBB-AE34D0FA301A}"/>
              </a:ext>
            </a:extLst>
          </p:cNvPr>
          <p:cNvGraphicFramePr>
            <a:graphicFrameLocks noGrp="1"/>
          </p:cNvGraphicFramePr>
          <p:nvPr/>
        </p:nvGraphicFramePr>
        <p:xfrm>
          <a:off x="3172432" y="3269544"/>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(12)</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2" name="Table 11">
            <a:extLst>
              <a:ext uri="{FF2B5EF4-FFF2-40B4-BE49-F238E27FC236}">
                <a16:creationId xmlns:a16="http://schemas.microsoft.com/office/drawing/2014/main" id="{536EB377-B33A-7681-BF04-29A7F40F050D}"/>
              </a:ext>
            </a:extLst>
          </p:cNvPr>
          <p:cNvGraphicFramePr>
            <a:graphicFrameLocks noGrp="1"/>
          </p:cNvGraphicFramePr>
          <p:nvPr/>
        </p:nvGraphicFramePr>
        <p:xfrm>
          <a:off x="4215831" y="3266975"/>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(12)</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3" name="Table 12">
            <a:extLst>
              <a:ext uri="{FF2B5EF4-FFF2-40B4-BE49-F238E27FC236}">
                <a16:creationId xmlns:a16="http://schemas.microsoft.com/office/drawing/2014/main" id="{D285486B-2F51-25EB-7CBD-4DAB6032BA2D}"/>
              </a:ext>
            </a:extLst>
          </p:cNvPr>
          <p:cNvGraphicFramePr>
            <a:graphicFrameLocks noGrp="1"/>
          </p:cNvGraphicFramePr>
          <p:nvPr/>
        </p:nvGraphicFramePr>
        <p:xfrm>
          <a:off x="4196996" y="5692534"/>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(12)</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4" name="Table 13">
            <a:extLst>
              <a:ext uri="{FF2B5EF4-FFF2-40B4-BE49-F238E27FC236}">
                <a16:creationId xmlns:a16="http://schemas.microsoft.com/office/drawing/2014/main" id="{C08C5C49-598F-3A7E-085A-25203D4134B1}"/>
              </a:ext>
            </a:extLst>
          </p:cNvPr>
          <p:cNvGraphicFramePr>
            <a:graphicFrameLocks noGrp="1"/>
          </p:cNvGraphicFramePr>
          <p:nvPr/>
        </p:nvGraphicFramePr>
        <p:xfrm>
          <a:off x="5243819" y="5692534"/>
          <a:ext cx="930950" cy="396240"/>
        </p:xfrm>
        <a:graphic>
          <a:graphicData uri="http://schemas.openxmlformats.org/drawingml/2006/table">
            <a:tbl>
              <a:tblPr firstRow="1" bandRow="1">
                <a:tableStyleId>{5C22544A-7EE6-4342-B048-85BDC9FD1C3A}</a:tableStyleId>
              </a:tblPr>
              <a:tblGrid>
                <a:gridCol w="93095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(4)</a:t>
                      </a:r>
                    </a:p>
                  </a:txBody>
                  <a:tcPr>
                    <a:solidFill>
                      <a:schemeClr val="bg2"/>
                    </a:solidFill>
                  </a:tcPr>
                </a:tc>
                <a:extLst>
                  <a:ext uri="{0D108BD9-81ED-4DB2-BD59-A6C34878D82A}">
                    <a16:rowId xmlns:a16="http://schemas.microsoft.com/office/drawing/2014/main" val="1999570550"/>
                  </a:ext>
                </a:extLst>
              </a:tr>
            </a:tbl>
          </a:graphicData>
        </a:graphic>
      </p:graphicFrame>
    </p:spTree>
    <p:extLst>
      <p:ext uri="{BB962C8B-B14F-4D97-AF65-F5344CB8AC3E}">
        <p14:creationId xmlns:p14="http://schemas.microsoft.com/office/powerpoint/2010/main" val="1313319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1DFF9-313C-9E42-E65B-A04A4A0DFAC9}"/>
              </a:ext>
            </a:extLst>
          </p:cNvPr>
          <p:cNvSpPr>
            <a:spLocks noGrp="1"/>
          </p:cNvSpPr>
          <p:nvPr>
            <p:ph type="title"/>
          </p:nvPr>
        </p:nvSpPr>
        <p:spPr/>
        <p:txBody>
          <a:bodyPr/>
          <a:lstStyle/>
          <a:p>
            <a:r>
              <a:rPr lang="en-IN" dirty="0"/>
              <a:t>Easy Technique for Decimal to Binary IP Address Conversion</a:t>
            </a:r>
          </a:p>
        </p:txBody>
      </p:sp>
      <p:sp>
        <p:nvSpPr>
          <p:cNvPr id="3" name="Content Placeholder 2">
            <a:extLst>
              <a:ext uri="{FF2B5EF4-FFF2-40B4-BE49-F238E27FC236}">
                <a16:creationId xmlns:a16="http://schemas.microsoft.com/office/drawing/2014/main" id="{5E84FFB6-335F-BC7F-5249-01C88ACA539F}"/>
              </a:ext>
            </a:extLst>
          </p:cNvPr>
          <p:cNvSpPr>
            <a:spLocks noGrp="1"/>
          </p:cNvSpPr>
          <p:nvPr>
            <p:ph idx="1"/>
          </p:nvPr>
        </p:nvSpPr>
        <p:spPr/>
        <p:txBody>
          <a:bodyPr/>
          <a:lstStyle/>
          <a:p>
            <a:r>
              <a:rPr lang="en-IN" dirty="0"/>
              <a:t>Step 6: Is 4 &gt;= 4? Yes. So, put a 1 in the box below 4 and write the 4 - 4 = 0 in brackets:</a:t>
            </a:r>
          </a:p>
          <a:p>
            <a:endParaRPr lang="en-IN" dirty="0"/>
          </a:p>
          <a:p>
            <a:endParaRPr lang="en-IN" dirty="0"/>
          </a:p>
          <a:p>
            <a:endParaRPr lang="en-IN" dirty="0"/>
          </a:p>
          <a:p>
            <a:r>
              <a:rPr lang="en-IN" dirty="0"/>
              <a:t>Since we have already reached 0, fill the remaining two with 0s</a:t>
            </a:r>
          </a:p>
          <a:p>
            <a:endParaRPr lang="en-IN" dirty="0"/>
          </a:p>
          <a:p>
            <a:endParaRPr lang="en-IN" dirty="0"/>
          </a:p>
        </p:txBody>
      </p:sp>
      <p:graphicFrame>
        <p:nvGraphicFramePr>
          <p:cNvPr id="5" name="Table 4">
            <a:extLst>
              <a:ext uri="{FF2B5EF4-FFF2-40B4-BE49-F238E27FC236}">
                <a16:creationId xmlns:a16="http://schemas.microsoft.com/office/drawing/2014/main" id="{01D52AD6-E746-690A-323C-C95F0EC62494}"/>
              </a:ext>
            </a:extLst>
          </p:cNvPr>
          <p:cNvGraphicFramePr>
            <a:graphicFrameLocks noGrp="1"/>
          </p:cNvGraphicFramePr>
          <p:nvPr/>
        </p:nvGraphicFramePr>
        <p:xfrm>
          <a:off x="1105614" y="2772785"/>
          <a:ext cx="8128000" cy="4572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gridCol w="1016000">
                  <a:extLst>
                    <a:ext uri="{9D8B030D-6E8A-4147-A177-3AD203B41FA5}">
                      <a16:colId xmlns:a16="http://schemas.microsoft.com/office/drawing/2014/main" val="1278838233"/>
                    </a:ext>
                  </a:extLst>
                </a:gridCol>
                <a:gridCol w="1016000">
                  <a:extLst>
                    <a:ext uri="{9D8B030D-6E8A-4147-A177-3AD203B41FA5}">
                      <a16:colId xmlns:a16="http://schemas.microsoft.com/office/drawing/2014/main" val="2569304234"/>
                    </a:ext>
                  </a:extLst>
                </a:gridCol>
                <a:gridCol w="1016000">
                  <a:extLst>
                    <a:ext uri="{9D8B030D-6E8A-4147-A177-3AD203B41FA5}">
                      <a16:colId xmlns:a16="http://schemas.microsoft.com/office/drawing/2014/main" val="3052875275"/>
                    </a:ext>
                  </a:extLst>
                </a:gridCol>
                <a:gridCol w="1016000">
                  <a:extLst>
                    <a:ext uri="{9D8B030D-6E8A-4147-A177-3AD203B41FA5}">
                      <a16:colId xmlns:a16="http://schemas.microsoft.com/office/drawing/2014/main" val="2773454865"/>
                    </a:ext>
                  </a:extLst>
                </a:gridCol>
                <a:gridCol w="1016000">
                  <a:extLst>
                    <a:ext uri="{9D8B030D-6E8A-4147-A177-3AD203B41FA5}">
                      <a16:colId xmlns:a16="http://schemas.microsoft.com/office/drawing/2014/main" val="461598083"/>
                    </a:ext>
                  </a:extLst>
                </a:gridCol>
                <a:gridCol w="1016000">
                  <a:extLst>
                    <a:ext uri="{9D8B030D-6E8A-4147-A177-3AD203B41FA5}">
                      <a16:colId xmlns:a16="http://schemas.microsoft.com/office/drawing/2014/main" val="3140766380"/>
                    </a:ext>
                  </a:extLst>
                </a:gridCol>
                <a:gridCol w="1016000">
                  <a:extLst>
                    <a:ext uri="{9D8B030D-6E8A-4147-A177-3AD203B41FA5}">
                      <a16:colId xmlns:a16="http://schemas.microsoft.com/office/drawing/2014/main" val="439584726"/>
                    </a:ext>
                  </a:extLst>
                </a:gridCol>
              </a:tblGrid>
              <a:tr h="370840">
                <a:tc>
                  <a:txBody>
                    <a:bodyPr/>
                    <a:lstStyle/>
                    <a:p>
                      <a:pPr algn="ctr"/>
                      <a:r>
                        <a:rPr lang="en-IN" sz="2400" dirty="0"/>
                        <a:t>128</a:t>
                      </a:r>
                    </a:p>
                  </a:txBody>
                  <a:tcPr/>
                </a:tc>
                <a:tc>
                  <a:txBody>
                    <a:bodyPr/>
                    <a:lstStyle/>
                    <a:p>
                      <a:pPr algn="ctr"/>
                      <a:r>
                        <a:rPr lang="en-IN" sz="2400" dirty="0"/>
                        <a:t>64</a:t>
                      </a:r>
                    </a:p>
                  </a:txBody>
                  <a:tcPr/>
                </a:tc>
                <a:tc>
                  <a:txBody>
                    <a:bodyPr/>
                    <a:lstStyle/>
                    <a:p>
                      <a:pPr algn="ctr"/>
                      <a:r>
                        <a:rPr lang="en-IN" sz="2400" dirty="0"/>
                        <a:t>32</a:t>
                      </a:r>
                    </a:p>
                  </a:txBody>
                  <a:tcPr/>
                </a:tc>
                <a:tc>
                  <a:txBody>
                    <a:bodyPr/>
                    <a:lstStyle/>
                    <a:p>
                      <a:pPr algn="ctr"/>
                      <a:r>
                        <a:rPr lang="en-IN" sz="2400" dirty="0"/>
                        <a:t>16</a:t>
                      </a:r>
                    </a:p>
                  </a:txBody>
                  <a:tcPr/>
                </a:tc>
                <a:tc>
                  <a:txBody>
                    <a:bodyPr/>
                    <a:lstStyle/>
                    <a:p>
                      <a:pPr algn="ctr"/>
                      <a:r>
                        <a:rPr lang="en-IN" sz="2400" dirty="0"/>
                        <a:t>8</a:t>
                      </a:r>
                    </a:p>
                  </a:txBody>
                  <a:tcPr/>
                </a:tc>
                <a:tc>
                  <a:txBody>
                    <a:bodyPr/>
                    <a:lstStyle/>
                    <a:p>
                      <a:pPr algn="ctr"/>
                      <a:r>
                        <a:rPr lang="en-IN" sz="2400" dirty="0"/>
                        <a:t>4</a:t>
                      </a:r>
                    </a:p>
                  </a:txBody>
                  <a:tcPr/>
                </a:tc>
                <a:tc>
                  <a:txBody>
                    <a:bodyPr/>
                    <a:lstStyle/>
                    <a:p>
                      <a:pPr algn="ctr"/>
                      <a:r>
                        <a:rPr lang="en-IN" sz="2400" dirty="0"/>
                        <a:t>2</a:t>
                      </a:r>
                    </a:p>
                  </a:txBody>
                  <a:tcPr/>
                </a:tc>
                <a:tc>
                  <a:txBody>
                    <a:bodyPr/>
                    <a:lstStyle/>
                    <a:p>
                      <a:pPr algn="ctr"/>
                      <a:r>
                        <a:rPr lang="en-IN" sz="2400" dirty="0"/>
                        <a:t>1</a:t>
                      </a:r>
                    </a:p>
                  </a:txBody>
                  <a:tcPr/>
                </a:tc>
                <a:extLst>
                  <a:ext uri="{0D108BD9-81ED-4DB2-BD59-A6C34878D82A}">
                    <a16:rowId xmlns:a16="http://schemas.microsoft.com/office/drawing/2014/main" val="1999570550"/>
                  </a:ext>
                </a:extLst>
              </a:tr>
            </a:tbl>
          </a:graphicData>
        </a:graphic>
      </p:graphicFrame>
      <p:graphicFrame>
        <p:nvGraphicFramePr>
          <p:cNvPr id="6" name="Table 5">
            <a:extLst>
              <a:ext uri="{FF2B5EF4-FFF2-40B4-BE49-F238E27FC236}">
                <a16:creationId xmlns:a16="http://schemas.microsoft.com/office/drawing/2014/main" id="{490AAE1D-AFE0-61F4-BC9C-59C46480503D}"/>
              </a:ext>
            </a:extLst>
          </p:cNvPr>
          <p:cNvGraphicFramePr>
            <a:graphicFrameLocks noGrp="1"/>
          </p:cNvGraphicFramePr>
          <p:nvPr/>
        </p:nvGraphicFramePr>
        <p:xfrm>
          <a:off x="1105614" y="3269544"/>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(108)</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7" name="Table 6">
            <a:extLst>
              <a:ext uri="{FF2B5EF4-FFF2-40B4-BE49-F238E27FC236}">
                <a16:creationId xmlns:a16="http://schemas.microsoft.com/office/drawing/2014/main" id="{30297A30-6651-1779-DDCB-F67268BB5D15}"/>
              </a:ext>
            </a:extLst>
          </p:cNvPr>
          <p:cNvGraphicFramePr>
            <a:graphicFrameLocks noGrp="1"/>
          </p:cNvGraphicFramePr>
          <p:nvPr/>
        </p:nvGraphicFramePr>
        <p:xfrm>
          <a:off x="2121614" y="3269544"/>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(44)</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8" name="Table 7">
            <a:extLst>
              <a:ext uri="{FF2B5EF4-FFF2-40B4-BE49-F238E27FC236}">
                <a16:creationId xmlns:a16="http://schemas.microsoft.com/office/drawing/2014/main" id="{74B646DF-2C13-9DF5-1116-4EA463B77F82}"/>
              </a:ext>
            </a:extLst>
          </p:cNvPr>
          <p:cNvGraphicFramePr>
            <a:graphicFrameLocks noGrp="1"/>
          </p:cNvGraphicFramePr>
          <p:nvPr/>
        </p:nvGraphicFramePr>
        <p:xfrm>
          <a:off x="1105614" y="5195775"/>
          <a:ext cx="8128000" cy="4572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gridCol w="1016000">
                  <a:extLst>
                    <a:ext uri="{9D8B030D-6E8A-4147-A177-3AD203B41FA5}">
                      <a16:colId xmlns:a16="http://schemas.microsoft.com/office/drawing/2014/main" val="1278838233"/>
                    </a:ext>
                  </a:extLst>
                </a:gridCol>
                <a:gridCol w="1016000">
                  <a:extLst>
                    <a:ext uri="{9D8B030D-6E8A-4147-A177-3AD203B41FA5}">
                      <a16:colId xmlns:a16="http://schemas.microsoft.com/office/drawing/2014/main" val="2569304234"/>
                    </a:ext>
                  </a:extLst>
                </a:gridCol>
                <a:gridCol w="1016000">
                  <a:extLst>
                    <a:ext uri="{9D8B030D-6E8A-4147-A177-3AD203B41FA5}">
                      <a16:colId xmlns:a16="http://schemas.microsoft.com/office/drawing/2014/main" val="3052875275"/>
                    </a:ext>
                  </a:extLst>
                </a:gridCol>
                <a:gridCol w="1016000">
                  <a:extLst>
                    <a:ext uri="{9D8B030D-6E8A-4147-A177-3AD203B41FA5}">
                      <a16:colId xmlns:a16="http://schemas.microsoft.com/office/drawing/2014/main" val="2773454865"/>
                    </a:ext>
                  </a:extLst>
                </a:gridCol>
                <a:gridCol w="1016000">
                  <a:extLst>
                    <a:ext uri="{9D8B030D-6E8A-4147-A177-3AD203B41FA5}">
                      <a16:colId xmlns:a16="http://schemas.microsoft.com/office/drawing/2014/main" val="461598083"/>
                    </a:ext>
                  </a:extLst>
                </a:gridCol>
                <a:gridCol w="1016000">
                  <a:extLst>
                    <a:ext uri="{9D8B030D-6E8A-4147-A177-3AD203B41FA5}">
                      <a16:colId xmlns:a16="http://schemas.microsoft.com/office/drawing/2014/main" val="3140766380"/>
                    </a:ext>
                  </a:extLst>
                </a:gridCol>
                <a:gridCol w="1016000">
                  <a:extLst>
                    <a:ext uri="{9D8B030D-6E8A-4147-A177-3AD203B41FA5}">
                      <a16:colId xmlns:a16="http://schemas.microsoft.com/office/drawing/2014/main" val="439584726"/>
                    </a:ext>
                  </a:extLst>
                </a:gridCol>
              </a:tblGrid>
              <a:tr h="370840">
                <a:tc>
                  <a:txBody>
                    <a:bodyPr/>
                    <a:lstStyle/>
                    <a:p>
                      <a:pPr algn="ctr"/>
                      <a:r>
                        <a:rPr lang="en-IN" sz="2400" dirty="0"/>
                        <a:t>128</a:t>
                      </a:r>
                    </a:p>
                  </a:txBody>
                  <a:tcPr/>
                </a:tc>
                <a:tc>
                  <a:txBody>
                    <a:bodyPr/>
                    <a:lstStyle/>
                    <a:p>
                      <a:pPr algn="ctr"/>
                      <a:r>
                        <a:rPr lang="en-IN" sz="2400" dirty="0"/>
                        <a:t>64</a:t>
                      </a:r>
                    </a:p>
                  </a:txBody>
                  <a:tcPr/>
                </a:tc>
                <a:tc>
                  <a:txBody>
                    <a:bodyPr/>
                    <a:lstStyle/>
                    <a:p>
                      <a:pPr algn="ctr"/>
                      <a:r>
                        <a:rPr lang="en-IN" sz="2400" dirty="0"/>
                        <a:t>32</a:t>
                      </a:r>
                    </a:p>
                  </a:txBody>
                  <a:tcPr/>
                </a:tc>
                <a:tc>
                  <a:txBody>
                    <a:bodyPr/>
                    <a:lstStyle/>
                    <a:p>
                      <a:pPr algn="ctr"/>
                      <a:r>
                        <a:rPr lang="en-IN" sz="2400" dirty="0"/>
                        <a:t>16</a:t>
                      </a:r>
                    </a:p>
                  </a:txBody>
                  <a:tcPr/>
                </a:tc>
                <a:tc>
                  <a:txBody>
                    <a:bodyPr/>
                    <a:lstStyle/>
                    <a:p>
                      <a:pPr algn="ctr"/>
                      <a:r>
                        <a:rPr lang="en-IN" sz="2400" dirty="0"/>
                        <a:t>8</a:t>
                      </a:r>
                    </a:p>
                  </a:txBody>
                  <a:tcPr/>
                </a:tc>
                <a:tc>
                  <a:txBody>
                    <a:bodyPr/>
                    <a:lstStyle/>
                    <a:p>
                      <a:pPr algn="ctr"/>
                      <a:r>
                        <a:rPr lang="en-IN" sz="2400" dirty="0"/>
                        <a:t>4</a:t>
                      </a:r>
                    </a:p>
                  </a:txBody>
                  <a:tcPr/>
                </a:tc>
                <a:tc>
                  <a:txBody>
                    <a:bodyPr/>
                    <a:lstStyle/>
                    <a:p>
                      <a:pPr algn="ctr"/>
                      <a:r>
                        <a:rPr lang="en-IN" sz="2400" dirty="0"/>
                        <a:t>2</a:t>
                      </a:r>
                    </a:p>
                  </a:txBody>
                  <a:tcPr/>
                </a:tc>
                <a:tc>
                  <a:txBody>
                    <a:bodyPr/>
                    <a:lstStyle/>
                    <a:p>
                      <a:pPr algn="ctr"/>
                      <a:r>
                        <a:rPr lang="en-IN" sz="2400" dirty="0"/>
                        <a:t>1</a:t>
                      </a:r>
                    </a:p>
                  </a:txBody>
                  <a:tcPr/>
                </a:tc>
                <a:extLst>
                  <a:ext uri="{0D108BD9-81ED-4DB2-BD59-A6C34878D82A}">
                    <a16:rowId xmlns:a16="http://schemas.microsoft.com/office/drawing/2014/main" val="1999570550"/>
                  </a:ext>
                </a:extLst>
              </a:tr>
            </a:tbl>
          </a:graphicData>
        </a:graphic>
      </p:graphicFrame>
      <p:graphicFrame>
        <p:nvGraphicFramePr>
          <p:cNvPr id="9" name="Table 8">
            <a:extLst>
              <a:ext uri="{FF2B5EF4-FFF2-40B4-BE49-F238E27FC236}">
                <a16:creationId xmlns:a16="http://schemas.microsoft.com/office/drawing/2014/main" id="{F9CBDC3F-559B-E069-3388-DF83C0AE1787}"/>
              </a:ext>
            </a:extLst>
          </p:cNvPr>
          <p:cNvGraphicFramePr>
            <a:graphicFrameLocks noGrp="1"/>
          </p:cNvGraphicFramePr>
          <p:nvPr/>
        </p:nvGraphicFramePr>
        <p:xfrm>
          <a:off x="1105614" y="5692534"/>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(108)</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0" name="Table 9">
            <a:extLst>
              <a:ext uri="{FF2B5EF4-FFF2-40B4-BE49-F238E27FC236}">
                <a16:creationId xmlns:a16="http://schemas.microsoft.com/office/drawing/2014/main" id="{0376B849-C6D5-CD5A-46E8-2F184D31B55C}"/>
              </a:ext>
            </a:extLst>
          </p:cNvPr>
          <p:cNvGraphicFramePr>
            <a:graphicFrameLocks noGrp="1"/>
          </p:cNvGraphicFramePr>
          <p:nvPr/>
        </p:nvGraphicFramePr>
        <p:xfrm>
          <a:off x="2121614" y="5692534"/>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(44)</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1" name="Table 10">
            <a:extLst>
              <a:ext uri="{FF2B5EF4-FFF2-40B4-BE49-F238E27FC236}">
                <a16:creationId xmlns:a16="http://schemas.microsoft.com/office/drawing/2014/main" id="{A66BFAF3-EF6E-FA19-932F-5305E18EF9AB}"/>
              </a:ext>
            </a:extLst>
          </p:cNvPr>
          <p:cNvGraphicFramePr>
            <a:graphicFrameLocks noGrp="1"/>
          </p:cNvGraphicFramePr>
          <p:nvPr/>
        </p:nvGraphicFramePr>
        <p:xfrm>
          <a:off x="3158162" y="5692534"/>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(12)</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4" name="Table 3">
            <a:extLst>
              <a:ext uri="{FF2B5EF4-FFF2-40B4-BE49-F238E27FC236}">
                <a16:creationId xmlns:a16="http://schemas.microsoft.com/office/drawing/2014/main" id="{96543DCC-C233-AC57-7BBB-AE34D0FA301A}"/>
              </a:ext>
            </a:extLst>
          </p:cNvPr>
          <p:cNvGraphicFramePr>
            <a:graphicFrameLocks noGrp="1"/>
          </p:cNvGraphicFramePr>
          <p:nvPr/>
        </p:nvGraphicFramePr>
        <p:xfrm>
          <a:off x="3172432" y="3269544"/>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(12)</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2" name="Table 11">
            <a:extLst>
              <a:ext uri="{FF2B5EF4-FFF2-40B4-BE49-F238E27FC236}">
                <a16:creationId xmlns:a16="http://schemas.microsoft.com/office/drawing/2014/main" id="{536EB377-B33A-7681-BF04-29A7F40F050D}"/>
              </a:ext>
            </a:extLst>
          </p:cNvPr>
          <p:cNvGraphicFramePr>
            <a:graphicFrameLocks noGrp="1"/>
          </p:cNvGraphicFramePr>
          <p:nvPr/>
        </p:nvGraphicFramePr>
        <p:xfrm>
          <a:off x="4215831" y="3266975"/>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(12)</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3" name="Table 12">
            <a:extLst>
              <a:ext uri="{FF2B5EF4-FFF2-40B4-BE49-F238E27FC236}">
                <a16:creationId xmlns:a16="http://schemas.microsoft.com/office/drawing/2014/main" id="{D285486B-2F51-25EB-7CBD-4DAB6032BA2D}"/>
              </a:ext>
            </a:extLst>
          </p:cNvPr>
          <p:cNvGraphicFramePr>
            <a:graphicFrameLocks noGrp="1"/>
          </p:cNvGraphicFramePr>
          <p:nvPr/>
        </p:nvGraphicFramePr>
        <p:xfrm>
          <a:off x="4196996" y="5692534"/>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(12)</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4" name="Table 13">
            <a:extLst>
              <a:ext uri="{FF2B5EF4-FFF2-40B4-BE49-F238E27FC236}">
                <a16:creationId xmlns:a16="http://schemas.microsoft.com/office/drawing/2014/main" id="{C08C5C49-598F-3A7E-085A-25203D4134B1}"/>
              </a:ext>
            </a:extLst>
          </p:cNvPr>
          <p:cNvGraphicFramePr>
            <a:graphicFrameLocks noGrp="1"/>
          </p:cNvGraphicFramePr>
          <p:nvPr/>
        </p:nvGraphicFramePr>
        <p:xfrm>
          <a:off x="5243819" y="5692534"/>
          <a:ext cx="930950" cy="396240"/>
        </p:xfrm>
        <a:graphic>
          <a:graphicData uri="http://schemas.openxmlformats.org/drawingml/2006/table">
            <a:tbl>
              <a:tblPr firstRow="1" bandRow="1">
                <a:tableStyleId>{5C22544A-7EE6-4342-B048-85BDC9FD1C3A}</a:tableStyleId>
              </a:tblPr>
              <a:tblGrid>
                <a:gridCol w="93095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(4)</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5" name="Table 14">
            <a:extLst>
              <a:ext uri="{FF2B5EF4-FFF2-40B4-BE49-F238E27FC236}">
                <a16:creationId xmlns:a16="http://schemas.microsoft.com/office/drawing/2014/main" id="{82368FAC-8CDD-113C-64B7-2FF9565BD346}"/>
              </a:ext>
            </a:extLst>
          </p:cNvPr>
          <p:cNvGraphicFramePr>
            <a:graphicFrameLocks noGrp="1"/>
          </p:cNvGraphicFramePr>
          <p:nvPr/>
        </p:nvGraphicFramePr>
        <p:xfrm>
          <a:off x="5267648" y="3260238"/>
          <a:ext cx="930950" cy="396240"/>
        </p:xfrm>
        <a:graphic>
          <a:graphicData uri="http://schemas.openxmlformats.org/drawingml/2006/table">
            <a:tbl>
              <a:tblPr firstRow="1" bandRow="1">
                <a:tableStyleId>{5C22544A-7EE6-4342-B048-85BDC9FD1C3A}</a:tableStyleId>
              </a:tblPr>
              <a:tblGrid>
                <a:gridCol w="93095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(4)</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6" name="Table 15">
            <a:extLst>
              <a:ext uri="{FF2B5EF4-FFF2-40B4-BE49-F238E27FC236}">
                <a16:creationId xmlns:a16="http://schemas.microsoft.com/office/drawing/2014/main" id="{63BA3B6E-C70A-E290-76E4-A6A31F554E75}"/>
              </a:ext>
            </a:extLst>
          </p:cNvPr>
          <p:cNvGraphicFramePr>
            <a:graphicFrameLocks noGrp="1"/>
          </p:cNvGraphicFramePr>
          <p:nvPr/>
        </p:nvGraphicFramePr>
        <p:xfrm>
          <a:off x="6234415" y="3239482"/>
          <a:ext cx="930950" cy="396240"/>
        </p:xfrm>
        <a:graphic>
          <a:graphicData uri="http://schemas.openxmlformats.org/drawingml/2006/table">
            <a:tbl>
              <a:tblPr firstRow="1" bandRow="1">
                <a:tableStyleId>{5C22544A-7EE6-4342-B048-85BDC9FD1C3A}</a:tableStyleId>
              </a:tblPr>
              <a:tblGrid>
                <a:gridCol w="93095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(0)</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7" name="Table 16">
            <a:extLst>
              <a:ext uri="{FF2B5EF4-FFF2-40B4-BE49-F238E27FC236}">
                <a16:creationId xmlns:a16="http://schemas.microsoft.com/office/drawing/2014/main" id="{AD18BFCF-D786-0088-D6B6-C720E068C097}"/>
              </a:ext>
            </a:extLst>
          </p:cNvPr>
          <p:cNvGraphicFramePr>
            <a:graphicFrameLocks noGrp="1"/>
          </p:cNvGraphicFramePr>
          <p:nvPr/>
        </p:nvGraphicFramePr>
        <p:xfrm>
          <a:off x="6238693" y="5696301"/>
          <a:ext cx="930950" cy="396240"/>
        </p:xfrm>
        <a:graphic>
          <a:graphicData uri="http://schemas.openxmlformats.org/drawingml/2006/table">
            <a:tbl>
              <a:tblPr firstRow="1" bandRow="1">
                <a:tableStyleId>{5C22544A-7EE6-4342-B048-85BDC9FD1C3A}</a:tableStyleId>
              </a:tblPr>
              <a:tblGrid>
                <a:gridCol w="93095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(0)</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8" name="Table 17">
            <a:extLst>
              <a:ext uri="{FF2B5EF4-FFF2-40B4-BE49-F238E27FC236}">
                <a16:creationId xmlns:a16="http://schemas.microsoft.com/office/drawing/2014/main" id="{D7806E18-822D-3B4C-BCD0-0ACF357396C1}"/>
              </a:ext>
            </a:extLst>
          </p:cNvPr>
          <p:cNvGraphicFramePr>
            <a:graphicFrameLocks noGrp="1"/>
          </p:cNvGraphicFramePr>
          <p:nvPr/>
        </p:nvGraphicFramePr>
        <p:xfrm>
          <a:off x="7233567" y="5687359"/>
          <a:ext cx="930950" cy="396240"/>
        </p:xfrm>
        <a:graphic>
          <a:graphicData uri="http://schemas.openxmlformats.org/drawingml/2006/table">
            <a:tbl>
              <a:tblPr firstRow="1" bandRow="1">
                <a:tableStyleId>{5C22544A-7EE6-4342-B048-85BDC9FD1C3A}</a:tableStyleId>
              </a:tblPr>
              <a:tblGrid>
                <a:gridCol w="93095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(0)</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9" name="Table 18">
            <a:extLst>
              <a:ext uri="{FF2B5EF4-FFF2-40B4-BE49-F238E27FC236}">
                <a16:creationId xmlns:a16="http://schemas.microsoft.com/office/drawing/2014/main" id="{A4021FA0-43A4-EA07-5E88-3427898353B8}"/>
              </a:ext>
            </a:extLst>
          </p:cNvPr>
          <p:cNvGraphicFramePr>
            <a:graphicFrameLocks noGrp="1"/>
          </p:cNvGraphicFramePr>
          <p:nvPr/>
        </p:nvGraphicFramePr>
        <p:xfrm>
          <a:off x="8259264" y="5687359"/>
          <a:ext cx="930950" cy="396240"/>
        </p:xfrm>
        <a:graphic>
          <a:graphicData uri="http://schemas.openxmlformats.org/drawingml/2006/table">
            <a:tbl>
              <a:tblPr firstRow="1" bandRow="1">
                <a:tableStyleId>{5C22544A-7EE6-4342-B048-85BDC9FD1C3A}</a:tableStyleId>
              </a:tblPr>
              <a:tblGrid>
                <a:gridCol w="93095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(0)</a:t>
                      </a:r>
                    </a:p>
                  </a:txBody>
                  <a:tcPr>
                    <a:solidFill>
                      <a:schemeClr val="bg2"/>
                    </a:solidFill>
                  </a:tcPr>
                </a:tc>
                <a:extLst>
                  <a:ext uri="{0D108BD9-81ED-4DB2-BD59-A6C34878D82A}">
                    <a16:rowId xmlns:a16="http://schemas.microsoft.com/office/drawing/2014/main" val="1999570550"/>
                  </a:ext>
                </a:extLst>
              </a:tr>
            </a:tbl>
          </a:graphicData>
        </a:graphic>
      </p:graphicFrame>
    </p:spTree>
    <p:extLst>
      <p:ext uri="{BB962C8B-B14F-4D97-AF65-F5344CB8AC3E}">
        <p14:creationId xmlns:p14="http://schemas.microsoft.com/office/powerpoint/2010/main" val="29468109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2074-6924-3C13-76E5-605B4CB5C699}"/>
              </a:ext>
            </a:extLst>
          </p:cNvPr>
          <p:cNvSpPr>
            <a:spLocks noGrp="1"/>
          </p:cNvSpPr>
          <p:nvPr>
            <p:ph type="title"/>
          </p:nvPr>
        </p:nvSpPr>
        <p:spPr/>
        <p:txBody>
          <a:bodyPr/>
          <a:lstStyle/>
          <a:p>
            <a:r>
              <a:rPr lang="en-IN" dirty="0"/>
              <a:t>Final Answer</a:t>
            </a:r>
          </a:p>
        </p:txBody>
      </p:sp>
      <p:sp>
        <p:nvSpPr>
          <p:cNvPr id="3" name="Content Placeholder 2">
            <a:extLst>
              <a:ext uri="{FF2B5EF4-FFF2-40B4-BE49-F238E27FC236}">
                <a16:creationId xmlns:a16="http://schemas.microsoft.com/office/drawing/2014/main" id="{2EBD667B-87A7-5EF5-F2C2-AFA2132464D7}"/>
              </a:ext>
            </a:extLst>
          </p:cNvPr>
          <p:cNvSpPr>
            <a:spLocks noGrp="1"/>
          </p:cNvSpPr>
          <p:nvPr>
            <p:ph idx="1"/>
          </p:nvPr>
        </p:nvSpPr>
        <p:spPr/>
        <p:txBody>
          <a:bodyPr/>
          <a:lstStyle/>
          <a:p>
            <a:r>
              <a:rPr lang="en-IN" dirty="0"/>
              <a:t>236 in decimal = 11101100 in binary</a:t>
            </a:r>
          </a:p>
        </p:txBody>
      </p:sp>
    </p:spTree>
    <p:extLst>
      <p:ext uri="{BB962C8B-B14F-4D97-AF65-F5344CB8AC3E}">
        <p14:creationId xmlns:p14="http://schemas.microsoft.com/office/powerpoint/2010/main" val="26915040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1C22-129D-1F0D-B816-1162A163A509}"/>
              </a:ext>
            </a:extLst>
          </p:cNvPr>
          <p:cNvSpPr>
            <a:spLocks noGrp="1"/>
          </p:cNvSpPr>
          <p:nvPr>
            <p:ph type="title"/>
          </p:nvPr>
        </p:nvSpPr>
        <p:spPr/>
        <p:txBody>
          <a:bodyPr/>
          <a:lstStyle/>
          <a:p>
            <a:r>
              <a:rPr lang="en-IN" dirty="0"/>
              <a:t>Converting an IP Address to Binary</a:t>
            </a:r>
          </a:p>
        </p:txBody>
      </p:sp>
      <p:sp>
        <p:nvSpPr>
          <p:cNvPr id="3" name="Content Placeholder 2">
            <a:extLst>
              <a:ext uri="{FF2B5EF4-FFF2-40B4-BE49-F238E27FC236}">
                <a16:creationId xmlns:a16="http://schemas.microsoft.com/office/drawing/2014/main" id="{A70310BD-DA37-248E-0072-C307433F1E9F}"/>
              </a:ext>
            </a:extLst>
          </p:cNvPr>
          <p:cNvSpPr>
            <a:spLocks noGrp="1"/>
          </p:cNvSpPr>
          <p:nvPr>
            <p:ph idx="1"/>
          </p:nvPr>
        </p:nvSpPr>
        <p:spPr/>
        <p:txBody>
          <a:bodyPr/>
          <a:lstStyle/>
          <a:p>
            <a:r>
              <a:rPr lang="en-IN" dirty="0"/>
              <a:t>Consider an IP address </a:t>
            </a:r>
            <a:r>
              <a:rPr lang="en-IN" dirty="0">
                <a:highlight>
                  <a:srgbClr val="FFFF00"/>
                </a:highlight>
              </a:rPr>
              <a:t>192</a:t>
            </a:r>
            <a:r>
              <a:rPr lang="en-IN" dirty="0"/>
              <a:t>.168.10.15</a:t>
            </a:r>
          </a:p>
          <a:p>
            <a:r>
              <a:rPr lang="en-IN" dirty="0"/>
              <a:t>Since 192 &gt;= 128, write 1 and calculate 192 - 128 = 64</a:t>
            </a:r>
          </a:p>
          <a:p>
            <a:endParaRPr lang="en-IN" dirty="0"/>
          </a:p>
          <a:p>
            <a:endParaRPr lang="en-IN" dirty="0"/>
          </a:p>
          <a:p>
            <a:r>
              <a:rPr lang="en-IN" dirty="0"/>
              <a:t>Since 64 &gt;= 64, write 1 and calculate 64 - 64 = 0</a:t>
            </a:r>
          </a:p>
          <a:p>
            <a:endParaRPr lang="en-IN" dirty="0"/>
          </a:p>
          <a:p>
            <a:endParaRPr lang="en-IN" dirty="0"/>
          </a:p>
          <a:p>
            <a:r>
              <a:rPr lang="en-IN" dirty="0"/>
              <a:t>Since we have already reached 0, remaining positions are all 0</a:t>
            </a:r>
          </a:p>
          <a:p>
            <a:endParaRPr lang="en-IN" dirty="0"/>
          </a:p>
        </p:txBody>
      </p:sp>
      <p:graphicFrame>
        <p:nvGraphicFramePr>
          <p:cNvPr id="6" name="Table 5">
            <a:extLst>
              <a:ext uri="{FF2B5EF4-FFF2-40B4-BE49-F238E27FC236}">
                <a16:creationId xmlns:a16="http://schemas.microsoft.com/office/drawing/2014/main" id="{56A400E9-7E99-EA30-84E9-FC33B0482E70}"/>
              </a:ext>
            </a:extLst>
          </p:cNvPr>
          <p:cNvGraphicFramePr>
            <a:graphicFrameLocks noGrp="1"/>
          </p:cNvGraphicFramePr>
          <p:nvPr/>
        </p:nvGraphicFramePr>
        <p:xfrm>
          <a:off x="1054243" y="2816705"/>
          <a:ext cx="8128000" cy="4572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gridCol w="1016000">
                  <a:extLst>
                    <a:ext uri="{9D8B030D-6E8A-4147-A177-3AD203B41FA5}">
                      <a16:colId xmlns:a16="http://schemas.microsoft.com/office/drawing/2014/main" val="1278838233"/>
                    </a:ext>
                  </a:extLst>
                </a:gridCol>
                <a:gridCol w="1016000">
                  <a:extLst>
                    <a:ext uri="{9D8B030D-6E8A-4147-A177-3AD203B41FA5}">
                      <a16:colId xmlns:a16="http://schemas.microsoft.com/office/drawing/2014/main" val="2569304234"/>
                    </a:ext>
                  </a:extLst>
                </a:gridCol>
                <a:gridCol w="1016000">
                  <a:extLst>
                    <a:ext uri="{9D8B030D-6E8A-4147-A177-3AD203B41FA5}">
                      <a16:colId xmlns:a16="http://schemas.microsoft.com/office/drawing/2014/main" val="3052875275"/>
                    </a:ext>
                  </a:extLst>
                </a:gridCol>
                <a:gridCol w="1016000">
                  <a:extLst>
                    <a:ext uri="{9D8B030D-6E8A-4147-A177-3AD203B41FA5}">
                      <a16:colId xmlns:a16="http://schemas.microsoft.com/office/drawing/2014/main" val="2773454865"/>
                    </a:ext>
                  </a:extLst>
                </a:gridCol>
                <a:gridCol w="1016000">
                  <a:extLst>
                    <a:ext uri="{9D8B030D-6E8A-4147-A177-3AD203B41FA5}">
                      <a16:colId xmlns:a16="http://schemas.microsoft.com/office/drawing/2014/main" val="461598083"/>
                    </a:ext>
                  </a:extLst>
                </a:gridCol>
                <a:gridCol w="1016000">
                  <a:extLst>
                    <a:ext uri="{9D8B030D-6E8A-4147-A177-3AD203B41FA5}">
                      <a16:colId xmlns:a16="http://schemas.microsoft.com/office/drawing/2014/main" val="3140766380"/>
                    </a:ext>
                  </a:extLst>
                </a:gridCol>
                <a:gridCol w="1016000">
                  <a:extLst>
                    <a:ext uri="{9D8B030D-6E8A-4147-A177-3AD203B41FA5}">
                      <a16:colId xmlns:a16="http://schemas.microsoft.com/office/drawing/2014/main" val="439584726"/>
                    </a:ext>
                  </a:extLst>
                </a:gridCol>
              </a:tblGrid>
              <a:tr h="370840">
                <a:tc>
                  <a:txBody>
                    <a:bodyPr/>
                    <a:lstStyle/>
                    <a:p>
                      <a:pPr algn="ctr"/>
                      <a:r>
                        <a:rPr lang="en-IN" sz="2400" dirty="0"/>
                        <a:t>128</a:t>
                      </a:r>
                    </a:p>
                  </a:txBody>
                  <a:tcPr/>
                </a:tc>
                <a:tc>
                  <a:txBody>
                    <a:bodyPr/>
                    <a:lstStyle/>
                    <a:p>
                      <a:pPr algn="ctr"/>
                      <a:r>
                        <a:rPr lang="en-IN" sz="2400" dirty="0"/>
                        <a:t>64</a:t>
                      </a:r>
                    </a:p>
                  </a:txBody>
                  <a:tcPr/>
                </a:tc>
                <a:tc>
                  <a:txBody>
                    <a:bodyPr/>
                    <a:lstStyle/>
                    <a:p>
                      <a:pPr algn="ctr"/>
                      <a:r>
                        <a:rPr lang="en-IN" sz="2400" dirty="0"/>
                        <a:t>32</a:t>
                      </a:r>
                    </a:p>
                  </a:txBody>
                  <a:tcPr/>
                </a:tc>
                <a:tc>
                  <a:txBody>
                    <a:bodyPr/>
                    <a:lstStyle/>
                    <a:p>
                      <a:pPr algn="ctr"/>
                      <a:r>
                        <a:rPr lang="en-IN" sz="2400" dirty="0"/>
                        <a:t>16</a:t>
                      </a:r>
                    </a:p>
                  </a:txBody>
                  <a:tcPr/>
                </a:tc>
                <a:tc>
                  <a:txBody>
                    <a:bodyPr/>
                    <a:lstStyle/>
                    <a:p>
                      <a:pPr algn="ctr"/>
                      <a:r>
                        <a:rPr lang="en-IN" sz="2400" dirty="0"/>
                        <a:t>8</a:t>
                      </a:r>
                    </a:p>
                  </a:txBody>
                  <a:tcPr/>
                </a:tc>
                <a:tc>
                  <a:txBody>
                    <a:bodyPr/>
                    <a:lstStyle/>
                    <a:p>
                      <a:pPr algn="ctr"/>
                      <a:r>
                        <a:rPr lang="en-IN" sz="2400" dirty="0"/>
                        <a:t>4</a:t>
                      </a:r>
                    </a:p>
                  </a:txBody>
                  <a:tcPr/>
                </a:tc>
                <a:tc>
                  <a:txBody>
                    <a:bodyPr/>
                    <a:lstStyle/>
                    <a:p>
                      <a:pPr algn="ctr"/>
                      <a:r>
                        <a:rPr lang="en-IN" sz="2400" dirty="0"/>
                        <a:t>2</a:t>
                      </a:r>
                    </a:p>
                  </a:txBody>
                  <a:tcPr/>
                </a:tc>
                <a:tc>
                  <a:txBody>
                    <a:bodyPr/>
                    <a:lstStyle/>
                    <a:p>
                      <a:pPr algn="ctr"/>
                      <a:r>
                        <a:rPr lang="en-IN" sz="2400" dirty="0"/>
                        <a:t>1</a:t>
                      </a:r>
                    </a:p>
                  </a:txBody>
                  <a:tcPr/>
                </a:tc>
                <a:extLst>
                  <a:ext uri="{0D108BD9-81ED-4DB2-BD59-A6C34878D82A}">
                    <a16:rowId xmlns:a16="http://schemas.microsoft.com/office/drawing/2014/main" val="1999570550"/>
                  </a:ext>
                </a:extLst>
              </a:tr>
            </a:tbl>
          </a:graphicData>
        </a:graphic>
      </p:graphicFrame>
      <p:graphicFrame>
        <p:nvGraphicFramePr>
          <p:cNvPr id="7" name="Table 6">
            <a:extLst>
              <a:ext uri="{FF2B5EF4-FFF2-40B4-BE49-F238E27FC236}">
                <a16:creationId xmlns:a16="http://schemas.microsoft.com/office/drawing/2014/main" id="{45DB8F96-4414-7A87-F60E-644848BDC123}"/>
              </a:ext>
            </a:extLst>
          </p:cNvPr>
          <p:cNvGraphicFramePr>
            <a:graphicFrameLocks noGrp="1"/>
          </p:cNvGraphicFramePr>
          <p:nvPr/>
        </p:nvGraphicFramePr>
        <p:xfrm>
          <a:off x="1054243" y="3320427"/>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(64)</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8" name="Table 7">
            <a:extLst>
              <a:ext uri="{FF2B5EF4-FFF2-40B4-BE49-F238E27FC236}">
                <a16:creationId xmlns:a16="http://schemas.microsoft.com/office/drawing/2014/main" id="{F03413D3-3FBC-47FE-7F93-5360E9838085}"/>
              </a:ext>
            </a:extLst>
          </p:cNvPr>
          <p:cNvGraphicFramePr>
            <a:graphicFrameLocks noGrp="1"/>
          </p:cNvGraphicFramePr>
          <p:nvPr/>
        </p:nvGraphicFramePr>
        <p:xfrm>
          <a:off x="1054243" y="4275453"/>
          <a:ext cx="8128000" cy="4572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gridCol w="1016000">
                  <a:extLst>
                    <a:ext uri="{9D8B030D-6E8A-4147-A177-3AD203B41FA5}">
                      <a16:colId xmlns:a16="http://schemas.microsoft.com/office/drawing/2014/main" val="1278838233"/>
                    </a:ext>
                  </a:extLst>
                </a:gridCol>
                <a:gridCol w="1016000">
                  <a:extLst>
                    <a:ext uri="{9D8B030D-6E8A-4147-A177-3AD203B41FA5}">
                      <a16:colId xmlns:a16="http://schemas.microsoft.com/office/drawing/2014/main" val="2569304234"/>
                    </a:ext>
                  </a:extLst>
                </a:gridCol>
                <a:gridCol w="1016000">
                  <a:extLst>
                    <a:ext uri="{9D8B030D-6E8A-4147-A177-3AD203B41FA5}">
                      <a16:colId xmlns:a16="http://schemas.microsoft.com/office/drawing/2014/main" val="3052875275"/>
                    </a:ext>
                  </a:extLst>
                </a:gridCol>
                <a:gridCol w="1016000">
                  <a:extLst>
                    <a:ext uri="{9D8B030D-6E8A-4147-A177-3AD203B41FA5}">
                      <a16:colId xmlns:a16="http://schemas.microsoft.com/office/drawing/2014/main" val="2773454865"/>
                    </a:ext>
                  </a:extLst>
                </a:gridCol>
                <a:gridCol w="1016000">
                  <a:extLst>
                    <a:ext uri="{9D8B030D-6E8A-4147-A177-3AD203B41FA5}">
                      <a16:colId xmlns:a16="http://schemas.microsoft.com/office/drawing/2014/main" val="461598083"/>
                    </a:ext>
                  </a:extLst>
                </a:gridCol>
                <a:gridCol w="1016000">
                  <a:extLst>
                    <a:ext uri="{9D8B030D-6E8A-4147-A177-3AD203B41FA5}">
                      <a16:colId xmlns:a16="http://schemas.microsoft.com/office/drawing/2014/main" val="3140766380"/>
                    </a:ext>
                  </a:extLst>
                </a:gridCol>
                <a:gridCol w="1016000">
                  <a:extLst>
                    <a:ext uri="{9D8B030D-6E8A-4147-A177-3AD203B41FA5}">
                      <a16:colId xmlns:a16="http://schemas.microsoft.com/office/drawing/2014/main" val="439584726"/>
                    </a:ext>
                  </a:extLst>
                </a:gridCol>
              </a:tblGrid>
              <a:tr h="370840">
                <a:tc>
                  <a:txBody>
                    <a:bodyPr/>
                    <a:lstStyle/>
                    <a:p>
                      <a:pPr algn="ctr"/>
                      <a:r>
                        <a:rPr lang="en-IN" sz="2400" dirty="0"/>
                        <a:t>128</a:t>
                      </a:r>
                    </a:p>
                  </a:txBody>
                  <a:tcPr/>
                </a:tc>
                <a:tc>
                  <a:txBody>
                    <a:bodyPr/>
                    <a:lstStyle/>
                    <a:p>
                      <a:pPr algn="ctr"/>
                      <a:r>
                        <a:rPr lang="en-IN" sz="2400" dirty="0"/>
                        <a:t>64</a:t>
                      </a:r>
                    </a:p>
                  </a:txBody>
                  <a:tcPr/>
                </a:tc>
                <a:tc>
                  <a:txBody>
                    <a:bodyPr/>
                    <a:lstStyle/>
                    <a:p>
                      <a:pPr algn="ctr"/>
                      <a:r>
                        <a:rPr lang="en-IN" sz="2400" dirty="0"/>
                        <a:t>32</a:t>
                      </a:r>
                    </a:p>
                  </a:txBody>
                  <a:tcPr/>
                </a:tc>
                <a:tc>
                  <a:txBody>
                    <a:bodyPr/>
                    <a:lstStyle/>
                    <a:p>
                      <a:pPr algn="ctr"/>
                      <a:r>
                        <a:rPr lang="en-IN" sz="2400" dirty="0"/>
                        <a:t>16</a:t>
                      </a:r>
                    </a:p>
                  </a:txBody>
                  <a:tcPr/>
                </a:tc>
                <a:tc>
                  <a:txBody>
                    <a:bodyPr/>
                    <a:lstStyle/>
                    <a:p>
                      <a:pPr algn="ctr"/>
                      <a:r>
                        <a:rPr lang="en-IN" sz="2400" dirty="0"/>
                        <a:t>8</a:t>
                      </a:r>
                    </a:p>
                  </a:txBody>
                  <a:tcPr/>
                </a:tc>
                <a:tc>
                  <a:txBody>
                    <a:bodyPr/>
                    <a:lstStyle/>
                    <a:p>
                      <a:pPr algn="ctr"/>
                      <a:r>
                        <a:rPr lang="en-IN" sz="2400" dirty="0"/>
                        <a:t>4</a:t>
                      </a:r>
                    </a:p>
                  </a:txBody>
                  <a:tcPr/>
                </a:tc>
                <a:tc>
                  <a:txBody>
                    <a:bodyPr/>
                    <a:lstStyle/>
                    <a:p>
                      <a:pPr algn="ctr"/>
                      <a:r>
                        <a:rPr lang="en-IN" sz="2400" dirty="0"/>
                        <a:t>2</a:t>
                      </a:r>
                    </a:p>
                  </a:txBody>
                  <a:tcPr/>
                </a:tc>
                <a:tc>
                  <a:txBody>
                    <a:bodyPr/>
                    <a:lstStyle/>
                    <a:p>
                      <a:pPr algn="ctr"/>
                      <a:r>
                        <a:rPr lang="en-IN" sz="2400" dirty="0"/>
                        <a:t>1</a:t>
                      </a:r>
                    </a:p>
                  </a:txBody>
                  <a:tcPr/>
                </a:tc>
                <a:extLst>
                  <a:ext uri="{0D108BD9-81ED-4DB2-BD59-A6C34878D82A}">
                    <a16:rowId xmlns:a16="http://schemas.microsoft.com/office/drawing/2014/main" val="1999570550"/>
                  </a:ext>
                </a:extLst>
              </a:tr>
            </a:tbl>
          </a:graphicData>
        </a:graphic>
      </p:graphicFrame>
      <p:graphicFrame>
        <p:nvGraphicFramePr>
          <p:cNvPr id="9" name="Table 8">
            <a:extLst>
              <a:ext uri="{FF2B5EF4-FFF2-40B4-BE49-F238E27FC236}">
                <a16:creationId xmlns:a16="http://schemas.microsoft.com/office/drawing/2014/main" id="{3660D904-70CC-94DA-53D3-2D2C37AC0611}"/>
              </a:ext>
            </a:extLst>
          </p:cNvPr>
          <p:cNvGraphicFramePr>
            <a:graphicFrameLocks noGrp="1"/>
          </p:cNvGraphicFramePr>
          <p:nvPr/>
        </p:nvGraphicFramePr>
        <p:xfrm>
          <a:off x="1054243" y="4779175"/>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(64)</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0" name="Table 9">
            <a:extLst>
              <a:ext uri="{FF2B5EF4-FFF2-40B4-BE49-F238E27FC236}">
                <a16:creationId xmlns:a16="http://schemas.microsoft.com/office/drawing/2014/main" id="{0D8DE550-4C12-EF33-3254-6136FE3730BF}"/>
              </a:ext>
            </a:extLst>
          </p:cNvPr>
          <p:cNvGraphicFramePr>
            <a:graphicFrameLocks noGrp="1"/>
          </p:cNvGraphicFramePr>
          <p:nvPr/>
        </p:nvGraphicFramePr>
        <p:xfrm>
          <a:off x="2070243" y="4779175"/>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(0)</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1" name="Table 10">
            <a:extLst>
              <a:ext uri="{FF2B5EF4-FFF2-40B4-BE49-F238E27FC236}">
                <a16:creationId xmlns:a16="http://schemas.microsoft.com/office/drawing/2014/main" id="{CFEB5FF8-6476-55BB-D819-E96833433672}"/>
              </a:ext>
            </a:extLst>
          </p:cNvPr>
          <p:cNvGraphicFramePr>
            <a:graphicFrameLocks noGrp="1"/>
          </p:cNvGraphicFramePr>
          <p:nvPr/>
        </p:nvGraphicFramePr>
        <p:xfrm>
          <a:off x="3150191" y="6254541"/>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(0)</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2" name="Table 11">
            <a:extLst>
              <a:ext uri="{FF2B5EF4-FFF2-40B4-BE49-F238E27FC236}">
                <a16:creationId xmlns:a16="http://schemas.microsoft.com/office/drawing/2014/main" id="{C8EA0748-83D1-6A7E-EA95-000641FC418B}"/>
              </a:ext>
            </a:extLst>
          </p:cNvPr>
          <p:cNvGraphicFramePr>
            <a:graphicFrameLocks noGrp="1"/>
          </p:cNvGraphicFramePr>
          <p:nvPr/>
        </p:nvGraphicFramePr>
        <p:xfrm>
          <a:off x="4189025" y="6254541"/>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(0)</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3" name="Table 12">
            <a:extLst>
              <a:ext uri="{FF2B5EF4-FFF2-40B4-BE49-F238E27FC236}">
                <a16:creationId xmlns:a16="http://schemas.microsoft.com/office/drawing/2014/main" id="{A0FA0E7C-A54F-C24A-A80E-85D143F25804}"/>
              </a:ext>
            </a:extLst>
          </p:cNvPr>
          <p:cNvGraphicFramePr>
            <a:graphicFrameLocks noGrp="1"/>
          </p:cNvGraphicFramePr>
          <p:nvPr/>
        </p:nvGraphicFramePr>
        <p:xfrm>
          <a:off x="5235848" y="6254541"/>
          <a:ext cx="930950" cy="396240"/>
        </p:xfrm>
        <a:graphic>
          <a:graphicData uri="http://schemas.openxmlformats.org/drawingml/2006/table">
            <a:tbl>
              <a:tblPr firstRow="1" bandRow="1">
                <a:tableStyleId>{5C22544A-7EE6-4342-B048-85BDC9FD1C3A}</a:tableStyleId>
              </a:tblPr>
              <a:tblGrid>
                <a:gridCol w="93095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(0)</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4" name="Table 13">
            <a:extLst>
              <a:ext uri="{FF2B5EF4-FFF2-40B4-BE49-F238E27FC236}">
                <a16:creationId xmlns:a16="http://schemas.microsoft.com/office/drawing/2014/main" id="{7BF7590B-0795-3A10-24D3-AFDA58C526C3}"/>
              </a:ext>
            </a:extLst>
          </p:cNvPr>
          <p:cNvGraphicFramePr>
            <a:graphicFrameLocks noGrp="1"/>
          </p:cNvGraphicFramePr>
          <p:nvPr/>
        </p:nvGraphicFramePr>
        <p:xfrm>
          <a:off x="6230722" y="6258308"/>
          <a:ext cx="930950" cy="396240"/>
        </p:xfrm>
        <a:graphic>
          <a:graphicData uri="http://schemas.openxmlformats.org/drawingml/2006/table">
            <a:tbl>
              <a:tblPr firstRow="1" bandRow="1">
                <a:tableStyleId>{5C22544A-7EE6-4342-B048-85BDC9FD1C3A}</a:tableStyleId>
              </a:tblPr>
              <a:tblGrid>
                <a:gridCol w="93095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(0)</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5" name="Table 14">
            <a:extLst>
              <a:ext uri="{FF2B5EF4-FFF2-40B4-BE49-F238E27FC236}">
                <a16:creationId xmlns:a16="http://schemas.microsoft.com/office/drawing/2014/main" id="{E4DB9956-86DD-4372-11D0-ADF869602E62}"/>
              </a:ext>
            </a:extLst>
          </p:cNvPr>
          <p:cNvGraphicFramePr>
            <a:graphicFrameLocks noGrp="1"/>
          </p:cNvGraphicFramePr>
          <p:nvPr/>
        </p:nvGraphicFramePr>
        <p:xfrm>
          <a:off x="7225596" y="6249366"/>
          <a:ext cx="930950" cy="396240"/>
        </p:xfrm>
        <a:graphic>
          <a:graphicData uri="http://schemas.openxmlformats.org/drawingml/2006/table">
            <a:tbl>
              <a:tblPr firstRow="1" bandRow="1">
                <a:tableStyleId>{5C22544A-7EE6-4342-B048-85BDC9FD1C3A}</a:tableStyleId>
              </a:tblPr>
              <a:tblGrid>
                <a:gridCol w="93095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(0)</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6" name="Table 15">
            <a:extLst>
              <a:ext uri="{FF2B5EF4-FFF2-40B4-BE49-F238E27FC236}">
                <a16:creationId xmlns:a16="http://schemas.microsoft.com/office/drawing/2014/main" id="{26CA7128-EEAB-EBA0-22FB-47FBB42D435F}"/>
              </a:ext>
            </a:extLst>
          </p:cNvPr>
          <p:cNvGraphicFramePr>
            <a:graphicFrameLocks noGrp="1"/>
          </p:cNvGraphicFramePr>
          <p:nvPr/>
        </p:nvGraphicFramePr>
        <p:xfrm>
          <a:off x="8251293" y="6249366"/>
          <a:ext cx="930950" cy="396240"/>
        </p:xfrm>
        <a:graphic>
          <a:graphicData uri="http://schemas.openxmlformats.org/drawingml/2006/table">
            <a:tbl>
              <a:tblPr firstRow="1" bandRow="1">
                <a:tableStyleId>{5C22544A-7EE6-4342-B048-85BDC9FD1C3A}</a:tableStyleId>
              </a:tblPr>
              <a:tblGrid>
                <a:gridCol w="93095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(0)</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7" name="Table 16">
            <a:extLst>
              <a:ext uri="{FF2B5EF4-FFF2-40B4-BE49-F238E27FC236}">
                <a16:creationId xmlns:a16="http://schemas.microsoft.com/office/drawing/2014/main" id="{7C61F6B0-428A-E92E-B41C-EBE3B6CD28AE}"/>
              </a:ext>
            </a:extLst>
          </p:cNvPr>
          <p:cNvGraphicFramePr>
            <a:graphicFrameLocks noGrp="1"/>
          </p:cNvGraphicFramePr>
          <p:nvPr/>
        </p:nvGraphicFramePr>
        <p:xfrm>
          <a:off x="1141025" y="5766285"/>
          <a:ext cx="8128000" cy="4572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gridCol w="1016000">
                  <a:extLst>
                    <a:ext uri="{9D8B030D-6E8A-4147-A177-3AD203B41FA5}">
                      <a16:colId xmlns:a16="http://schemas.microsoft.com/office/drawing/2014/main" val="1278838233"/>
                    </a:ext>
                  </a:extLst>
                </a:gridCol>
                <a:gridCol w="1016000">
                  <a:extLst>
                    <a:ext uri="{9D8B030D-6E8A-4147-A177-3AD203B41FA5}">
                      <a16:colId xmlns:a16="http://schemas.microsoft.com/office/drawing/2014/main" val="2569304234"/>
                    </a:ext>
                  </a:extLst>
                </a:gridCol>
                <a:gridCol w="1016000">
                  <a:extLst>
                    <a:ext uri="{9D8B030D-6E8A-4147-A177-3AD203B41FA5}">
                      <a16:colId xmlns:a16="http://schemas.microsoft.com/office/drawing/2014/main" val="3052875275"/>
                    </a:ext>
                  </a:extLst>
                </a:gridCol>
                <a:gridCol w="1016000">
                  <a:extLst>
                    <a:ext uri="{9D8B030D-6E8A-4147-A177-3AD203B41FA5}">
                      <a16:colId xmlns:a16="http://schemas.microsoft.com/office/drawing/2014/main" val="2773454865"/>
                    </a:ext>
                  </a:extLst>
                </a:gridCol>
                <a:gridCol w="1016000">
                  <a:extLst>
                    <a:ext uri="{9D8B030D-6E8A-4147-A177-3AD203B41FA5}">
                      <a16:colId xmlns:a16="http://schemas.microsoft.com/office/drawing/2014/main" val="461598083"/>
                    </a:ext>
                  </a:extLst>
                </a:gridCol>
                <a:gridCol w="1016000">
                  <a:extLst>
                    <a:ext uri="{9D8B030D-6E8A-4147-A177-3AD203B41FA5}">
                      <a16:colId xmlns:a16="http://schemas.microsoft.com/office/drawing/2014/main" val="3140766380"/>
                    </a:ext>
                  </a:extLst>
                </a:gridCol>
                <a:gridCol w="1016000">
                  <a:extLst>
                    <a:ext uri="{9D8B030D-6E8A-4147-A177-3AD203B41FA5}">
                      <a16:colId xmlns:a16="http://schemas.microsoft.com/office/drawing/2014/main" val="439584726"/>
                    </a:ext>
                  </a:extLst>
                </a:gridCol>
              </a:tblGrid>
              <a:tr h="370840">
                <a:tc>
                  <a:txBody>
                    <a:bodyPr/>
                    <a:lstStyle/>
                    <a:p>
                      <a:pPr algn="ctr"/>
                      <a:r>
                        <a:rPr lang="en-IN" sz="2400" dirty="0"/>
                        <a:t>128</a:t>
                      </a:r>
                    </a:p>
                  </a:txBody>
                  <a:tcPr/>
                </a:tc>
                <a:tc>
                  <a:txBody>
                    <a:bodyPr/>
                    <a:lstStyle/>
                    <a:p>
                      <a:pPr algn="ctr"/>
                      <a:r>
                        <a:rPr lang="en-IN" sz="2400" dirty="0"/>
                        <a:t>64</a:t>
                      </a:r>
                    </a:p>
                  </a:txBody>
                  <a:tcPr/>
                </a:tc>
                <a:tc>
                  <a:txBody>
                    <a:bodyPr/>
                    <a:lstStyle/>
                    <a:p>
                      <a:pPr algn="ctr"/>
                      <a:r>
                        <a:rPr lang="en-IN" sz="2400" dirty="0"/>
                        <a:t>32</a:t>
                      </a:r>
                    </a:p>
                  </a:txBody>
                  <a:tcPr/>
                </a:tc>
                <a:tc>
                  <a:txBody>
                    <a:bodyPr/>
                    <a:lstStyle/>
                    <a:p>
                      <a:pPr algn="ctr"/>
                      <a:r>
                        <a:rPr lang="en-IN" sz="2400" dirty="0"/>
                        <a:t>16</a:t>
                      </a:r>
                    </a:p>
                  </a:txBody>
                  <a:tcPr/>
                </a:tc>
                <a:tc>
                  <a:txBody>
                    <a:bodyPr/>
                    <a:lstStyle/>
                    <a:p>
                      <a:pPr algn="ctr"/>
                      <a:r>
                        <a:rPr lang="en-IN" sz="2400" dirty="0"/>
                        <a:t>8</a:t>
                      </a:r>
                    </a:p>
                  </a:txBody>
                  <a:tcPr/>
                </a:tc>
                <a:tc>
                  <a:txBody>
                    <a:bodyPr/>
                    <a:lstStyle/>
                    <a:p>
                      <a:pPr algn="ctr"/>
                      <a:r>
                        <a:rPr lang="en-IN" sz="2400" dirty="0"/>
                        <a:t>4</a:t>
                      </a:r>
                    </a:p>
                  </a:txBody>
                  <a:tcPr/>
                </a:tc>
                <a:tc>
                  <a:txBody>
                    <a:bodyPr/>
                    <a:lstStyle/>
                    <a:p>
                      <a:pPr algn="ctr"/>
                      <a:r>
                        <a:rPr lang="en-IN" sz="2400" dirty="0"/>
                        <a:t>2</a:t>
                      </a:r>
                    </a:p>
                  </a:txBody>
                  <a:tcPr/>
                </a:tc>
                <a:tc>
                  <a:txBody>
                    <a:bodyPr/>
                    <a:lstStyle/>
                    <a:p>
                      <a:pPr algn="ctr"/>
                      <a:r>
                        <a:rPr lang="en-IN" sz="2400" dirty="0"/>
                        <a:t>1</a:t>
                      </a:r>
                    </a:p>
                  </a:txBody>
                  <a:tcPr/>
                </a:tc>
                <a:extLst>
                  <a:ext uri="{0D108BD9-81ED-4DB2-BD59-A6C34878D82A}">
                    <a16:rowId xmlns:a16="http://schemas.microsoft.com/office/drawing/2014/main" val="1999570550"/>
                  </a:ext>
                </a:extLst>
              </a:tr>
            </a:tbl>
          </a:graphicData>
        </a:graphic>
      </p:graphicFrame>
      <p:graphicFrame>
        <p:nvGraphicFramePr>
          <p:cNvPr id="18" name="Table 17">
            <a:extLst>
              <a:ext uri="{FF2B5EF4-FFF2-40B4-BE49-F238E27FC236}">
                <a16:creationId xmlns:a16="http://schemas.microsoft.com/office/drawing/2014/main" id="{793EE0CA-3CAA-FA89-BEB5-2A4771FC3A1D}"/>
              </a:ext>
            </a:extLst>
          </p:cNvPr>
          <p:cNvGraphicFramePr>
            <a:graphicFrameLocks noGrp="1"/>
          </p:cNvGraphicFramePr>
          <p:nvPr/>
        </p:nvGraphicFramePr>
        <p:xfrm>
          <a:off x="1102780" y="6258236"/>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(64)</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9" name="Table 18">
            <a:extLst>
              <a:ext uri="{FF2B5EF4-FFF2-40B4-BE49-F238E27FC236}">
                <a16:creationId xmlns:a16="http://schemas.microsoft.com/office/drawing/2014/main" id="{134B605E-5191-6785-1DE1-1AA59957543F}"/>
              </a:ext>
            </a:extLst>
          </p:cNvPr>
          <p:cNvGraphicFramePr>
            <a:graphicFrameLocks noGrp="1"/>
          </p:cNvGraphicFramePr>
          <p:nvPr/>
        </p:nvGraphicFramePr>
        <p:xfrm>
          <a:off x="2118780" y="6258236"/>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(0)</a:t>
                      </a:r>
                    </a:p>
                  </a:txBody>
                  <a:tcPr>
                    <a:solidFill>
                      <a:schemeClr val="bg2"/>
                    </a:solidFill>
                  </a:tcPr>
                </a:tc>
                <a:extLst>
                  <a:ext uri="{0D108BD9-81ED-4DB2-BD59-A6C34878D82A}">
                    <a16:rowId xmlns:a16="http://schemas.microsoft.com/office/drawing/2014/main" val="1999570550"/>
                  </a:ext>
                </a:extLst>
              </a:tr>
            </a:tbl>
          </a:graphicData>
        </a:graphic>
      </p:graphicFrame>
    </p:spTree>
    <p:extLst>
      <p:ext uri="{BB962C8B-B14F-4D97-AF65-F5344CB8AC3E}">
        <p14:creationId xmlns:p14="http://schemas.microsoft.com/office/powerpoint/2010/main" val="34634269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1C22-129D-1F0D-B816-1162A163A509}"/>
              </a:ext>
            </a:extLst>
          </p:cNvPr>
          <p:cNvSpPr>
            <a:spLocks noGrp="1"/>
          </p:cNvSpPr>
          <p:nvPr>
            <p:ph type="title"/>
          </p:nvPr>
        </p:nvSpPr>
        <p:spPr/>
        <p:txBody>
          <a:bodyPr/>
          <a:lstStyle/>
          <a:p>
            <a:r>
              <a:rPr lang="en-IN" dirty="0"/>
              <a:t>Converting an IP Address to Binary</a:t>
            </a:r>
          </a:p>
        </p:txBody>
      </p:sp>
      <p:sp>
        <p:nvSpPr>
          <p:cNvPr id="3" name="Content Placeholder 2">
            <a:extLst>
              <a:ext uri="{FF2B5EF4-FFF2-40B4-BE49-F238E27FC236}">
                <a16:creationId xmlns:a16="http://schemas.microsoft.com/office/drawing/2014/main" id="{A70310BD-DA37-248E-0072-C307433F1E9F}"/>
              </a:ext>
            </a:extLst>
          </p:cNvPr>
          <p:cNvSpPr>
            <a:spLocks noGrp="1"/>
          </p:cNvSpPr>
          <p:nvPr>
            <p:ph idx="1"/>
          </p:nvPr>
        </p:nvSpPr>
        <p:spPr/>
        <p:txBody>
          <a:bodyPr/>
          <a:lstStyle/>
          <a:p>
            <a:r>
              <a:rPr lang="en-IN" dirty="0"/>
              <a:t>Consider an IP address 192.</a:t>
            </a:r>
            <a:r>
              <a:rPr lang="en-IN" dirty="0">
                <a:highlight>
                  <a:srgbClr val="FFFF00"/>
                </a:highlight>
              </a:rPr>
              <a:t>168</a:t>
            </a:r>
            <a:r>
              <a:rPr lang="en-IN" dirty="0"/>
              <a:t>.10.15</a:t>
            </a:r>
          </a:p>
          <a:p>
            <a:r>
              <a:rPr lang="en-IN" dirty="0"/>
              <a:t>Since 168 &gt;= 128, write 1 and calculate 168 - 128 = 40</a:t>
            </a:r>
          </a:p>
          <a:p>
            <a:endParaRPr lang="en-IN" dirty="0"/>
          </a:p>
          <a:p>
            <a:endParaRPr lang="en-IN" dirty="0"/>
          </a:p>
          <a:p>
            <a:r>
              <a:rPr lang="en-IN" dirty="0"/>
              <a:t>Since 40 NOT &gt;= 64, write 0 and retain 40</a:t>
            </a:r>
          </a:p>
          <a:p>
            <a:endParaRPr lang="en-IN" dirty="0"/>
          </a:p>
          <a:p>
            <a:endParaRPr lang="en-IN" dirty="0"/>
          </a:p>
          <a:p>
            <a:r>
              <a:rPr lang="en-IN" dirty="0"/>
              <a:t>Since 40 is &gt;= 32, write 1 and calculate 40 - 32 = 8</a:t>
            </a:r>
          </a:p>
          <a:p>
            <a:endParaRPr lang="en-IN" dirty="0"/>
          </a:p>
        </p:txBody>
      </p:sp>
      <p:graphicFrame>
        <p:nvGraphicFramePr>
          <p:cNvPr id="6" name="Table 5">
            <a:extLst>
              <a:ext uri="{FF2B5EF4-FFF2-40B4-BE49-F238E27FC236}">
                <a16:creationId xmlns:a16="http://schemas.microsoft.com/office/drawing/2014/main" id="{56A400E9-7E99-EA30-84E9-FC33B0482E70}"/>
              </a:ext>
            </a:extLst>
          </p:cNvPr>
          <p:cNvGraphicFramePr>
            <a:graphicFrameLocks noGrp="1"/>
          </p:cNvGraphicFramePr>
          <p:nvPr/>
        </p:nvGraphicFramePr>
        <p:xfrm>
          <a:off x="1054243" y="2816705"/>
          <a:ext cx="8128000" cy="4572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gridCol w="1016000">
                  <a:extLst>
                    <a:ext uri="{9D8B030D-6E8A-4147-A177-3AD203B41FA5}">
                      <a16:colId xmlns:a16="http://schemas.microsoft.com/office/drawing/2014/main" val="1278838233"/>
                    </a:ext>
                  </a:extLst>
                </a:gridCol>
                <a:gridCol w="1016000">
                  <a:extLst>
                    <a:ext uri="{9D8B030D-6E8A-4147-A177-3AD203B41FA5}">
                      <a16:colId xmlns:a16="http://schemas.microsoft.com/office/drawing/2014/main" val="2569304234"/>
                    </a:ext>
                  </a:extLst>
                </a:gridCol>
                <a:gridCol w="1016000">
                  <a:extLst>
                    <a:ext uri="{9D8B030D-6E8A-4147-A177-3AD203B41FA5}">
                      <a16:colId xmlns:a16="http://schemas.microsoft.com/office/drawing/2014/main" val="3052875275"/>
                    </a:ext>
                  </a:extLst>
                </a:gridCol>
                <a:gridCol w="1016000">
                  <a:extLst>
                    <a:ext uri="{9D8B030D-6E8A-4147-A177-3AD203B41FA5}">
                      <a16:colId xmlns:a16="http://schemas.microsoft.com/office/drawing/2014/main" val="2773454865"/>
                    </a:ext>
                  </a:extLst>
                </a:gridCol>
                <a:gridCol w="1016000">
                  <a:extLst>
                    <a:ext uri="{9D8B030D-6E8A-4147-A177-3AD203B41FA5}">
                      <a16:colId xmlns:a16="http://schemas.microsoft.com/office/drawing/2014/main" val="461598083"/>
                    </a:ext>
                  </a:extLst>
                </a:gridCol>
                <a:gridCol w="1016000">
                  <a:extLst>
                    <a:ext uri="{9D8B030D-6E8A-4147-A177-3AD203B41FA5}">
                      <a16:colId xmlns:a16="http://schemas.microsoft.com/office/drawing/2014/main" val="3140766380"/>
                    </a:ext>
                  </a:extLst>
                </a:gridCol>
                <a:gridCol w="1016000">
                  <a:extLst>
                    <a:ext uri="{9D8B030D-6E8A-4147-A177-3AD203B41FA5}">
                      <a16:colId xmlns:a16="http://schemas.microsoft.com/office/drawing/2014/main" val="439584726"/>
                    </a:ext>
                  </a:extLst>
                </a:gridCol>
              </a:tblGrid>
              <a:tr h="370840">
                <a:tc>
                  <a:txBody>
                    <a:bodyPr/>
                    <a:lstStyle/>
                    <a:p>
                      <a:pPr algn="ctr"/>
                      <a:r>
                        <a:rPr lang="en-IN" sz="2400" dirty="0"/>
                        <a:t>128</a:t>
                      </a:r>
                    </a:p>
                  </a:txBody>
                  <a:tcPr/>
                </a:tc>
                <a:tc>
                  <a:txBody>
                    <a:bodyPr/>
                    <a:lstStyle/>
                    <a:p>
                      <a:pPr algn="ctr"/>
                      <a:r>
                        <a:rPr lang="en-IN" sz="2400" dirty="0"/>
                        <a:t>64</a:t>
                      </a:r>
                    </a:p>
                  </a:txBody>
                  <a:tcPr/>
                </a:tc>
                <a:tc>
                  <a:txBody>
                    <a:bodyPr/>
                    <a:lstStyle/>
                    <a:p>
                      <a:pPr algn="ctr"/>
                      <a:r>
                        <a:rPr lang="en-IN" sz="2400" dirty="0"/>
                        <a:t>32</a:t>
                      </a:r>
                    </a:p>
                  </a:txBody>
                  <a:tcPr/>
                </a:tc>
                <a:tc>
                  <a:txBody>
                    <a:bodyPr/>
                    <a:lstStyle/>
                    <a:p>
                      <a:pPr algn="ctr"/>
                      <a:r>
                        <a:rPr lang="en-IN" sz="2400" dirty="0"/>
                        <a:t>16</a:t>
                      </a:r>
                    </a:p>
                  </a:txBody>
                  <a:tcPr/>
                </a:tc>
                <a:tc>
                  <a:txBody>
                    <a:bodyPr/>
                    <a:lstStyle/>
                    <a:p>
                      <a:pPr algn="ctr"/>
                      <a:r>
                        <a:rPr lang="en-IN" sz="2400" dirty="0"/>
                        <a:t>8</a:t>
                      </a:r>
                    </a:p>
                  </a:txBody>
                  <a:tcPr/>
                </a:tc>
                <a:tc>
                  <a:txBody>
                    <a:bodyPr/>
                    <a:lstStyle/>
                    <a:p>
                      <a:pPr algn="ctr"/>
                      <a:r>
                        <a:rPr lang="en-IN" sz="2400" dirty="0"/>
                        <a:t>4</a:t>
                      </a:r>
                    </a:p>
                  </a:txBody>
                  <a:tcPr/>
                </a:tc>
                <a:tc>
                  <a:txBody>
                    <a:bodyPr/>
                    <a:lstStyle/>
                    <a:p>
                      <a:pPr algn="ctr"/>
                      <a:r>
                        <a:rPr lang="en-IN" sz="2400" dirty="0"/>
                        <a:t>2</a:t>
                      </a:r>
                    </a:p>
                  </a:txBody>
                  <a:tcPr/>
                </a:tc>
                <a:tc>
                  <a:txBody>
                    <a:bodyPr/>
                    <a:lstStyle/>
                    <a:p>
                      <a:pPr algn="ctr"/>
                      <a:r>
                        <a:rPr lang="en-IN" sz="2400" dirty="0"/>
                        <a:t>1</a:t>
                      </a:r>
                    </a:p>
                  </a:txBody>
                  <a:tcPr/>
                </a:tc>
                <a:extLst>
                  <a:ext uri="{0D108BD9-81ED-4DB2-BD59-A6C34878D82A}">
                    <a16:rowId xmlns:a16="http://schemas.microsoft.com/office/drawing/2014/main" val="1999570550"/>
                  </a:ext>
                </a:extLst>
              </a:tr>
            </a:tbl>
          </a:graphicData>
        </a:graphic>
      </p:graphicFrame>
      <p:graphicFrame>
        <p:nvGraphicFramePr>
          <p:cNvPr id="7" name="Table 6">
            <a:extLst>
              <a:ext uri="{FF2B5EF4-FFF2-40B4-BE49-F238E27FC236}">
                <a16:creationId xmlns:a16="http://schemas.microsoft.com/office/drawing/2014/main" id="{45DB8F96-4414-7A87-F60E-644848BDC123}"/>
              </a:ext>
            </a:extLst>
          </p:cNvPr>
          <p:cNvGraphicFramePr>
            <a:graphicFrameLocks noGrp="1"/>
          </p:cNvGraphicFramePr>
          <p:nvPr/>
        </p:nvGraphicFramePr>
        <p:xfrm>
          <a:off x="1054243" y="3320427"/>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(40)</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8" name="Table 7">
            <a:extLst>
              <a:ext uri="{FF2B5EF4-FFF2-40B4-BE49-F238E27FC236}">
                <a16:creationId xmlns:a16="http://schemas.microsoft.com/office/drawing/2014/main" id="{F03413D3-3FBC-47FE-7F93-5360E9838085}"/>
              </a:ext>
            </a:extLst>
          </p:cNvPr>
          <p:cNvGraphicFramePr>
            <a:graphicFrameLocks noGrp="1"/>
          </p:cNvGraphicFramePr>
          <p:nvPr/>
        </p:nvGraphicFramePr>
        <p:xfrm>
          <a:off x="1054243" y="4275453"/>
          <a:ext cx="8128000" cy="4572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gridCol w="1016000">
                  <a:extLst>
                    <a:ext uri="{9D8B030D-6E8A-4147-A177-3AD203B41FA5}">
                      <a16:colId xmlns:a16="http://schemas.microsoft.com/office/drawing/2014/main" val="1278838233"/>
                    </a:ext>
                  </a:extLst>
                </a:gridCol>
                <a:gridCol w="1016000">
                  <a:extLst>
                    <a:ext uri="{9D8B030D-6E8A-4147-A177-3AD203B41FA5}">
                      <a16:colId xmlns:a16="http://schemas.microsoft.com/office/drawing/2014/main" val="2569304234"/>
                    </a:ext>
                  </a:extLst>
                </a:gridCol>
                <a:gridCol w="1016000">
                  <a:extLst>
                    <a:ext uri="{9D8B030D-6E8A-4147-A177-3AD203B41FA5}">
                      <a16:colId xmlns:a16="http://schemas.microsoft.com/office/drawing/2014/main" val="3052875275"/>
                    </a:ext>
                  </a:extLst>
                </a:gridCol>
                <a:gridCol w="1016000">
                  <a:extLst>
                    <a:ext uri="{9D8B030D-6E8A-4147-A177-3AD203B41FA5}">
                      <a16:colId xmlns:a16="http://schemas.microsoft.com/office/drawing/2014/main" val="2773454865"/>
                    </a:ext>
                  </a:extLst>
                </a:gridCol>
                <a:gridCol w="1016000">
                  <a:extLst>
                    <a:ext uri="{9D8B030D-6E8A-4147-A177-3AD203B41FA5}">
                      <a16:colId xmlns:a16="http://schemas.microsoft.com/office/drawing/2014/main" val="461598083"/>
                    </a:ext>
                  </a:extLst>
                </a:gridCol>
                <a:gridCol w="1016000">
                  <a:extLst>
                    <a:ext uri="{9D8B030D-6E8A-4147-A177-3AD203B41FA5}">
                      <a16:colId xmlns:a16="http://schemas.microsoft.com/office/drawing/2014/main" val="3140766380"/>
                    </a:ext>
                  </a:extLst>
                </a:gridCol>
                <a:gridCol w="1016000">
                  <a:extLst>
                    <a:ext uri="{9D8B030D-6E8A-4147-A177-3AD203B41FA5}">
                      <a16:colId xmlns:a16="http://schemas.microsoft.com/office/drawing/2014/main" val="439584726"/>
                    </a:ext>
                  </a:extLst>
                </a:gridCol>
              </a:tblGrid>
              <a:tr h="370840">
                <a:tc>
                  <a:txBody>
                    <a:bodyPr/>
                    <a:lstStyle/>
                    <a:p>
                      <a:pPr algn="ctr"/>
                      <a:r>
                        <a:rPr lang="en-IN" sz="2400" dirty="0"/>
                        <a:t>128</a:t>
                      </a:r>
                    </a:p>
                  </a:txBody>
                  <a:tcPr/>
                </a:tc>
                <a:tc>
                  <a:txBody>
                    <a:bodyPr/>
                    <a:lstStyle/>
                    <a:p>
                      <a:pPr algn="ctr"/>
                      <a:r>
                        <a:rPr lang="en-IN" sz="2400" dirty="0"/>
                        <a:t>64</a:t>
                      </a:r>
                    </a:p>
                  </a:txBody>
                  <a:tcPr/>
                </a:tc>
                <a:tc>
                  <a:txBody>
                    <a:bodyPr/>
                    <a:lstStyle/>
                    <a:p>
                      <a:pPr algn="ctr"/>
                      <a:r>
                        <a:rPr lang="en-IN" sz="2400" dirty="0"/>
                        <a:t>32</a:t>
                      </a:r>
                    </a:p>
                  </a:txBody>
                  <a:tcPr/>
                </a:tc>
                <a:tc>
                  <a:txBody>
                    <a:bodyPr/>
                    <a:lstStyle/>
                    <a:p>
                      <a:pPr algn="ctr"/>
                      <a:r>
                        <a:rPr lang="en-IN" sz="2400" dirty="0"/>
                        <a:t>16</a:t>
                      </a:r>
                    </a:p>
                  </a:txBody>
                  <a:tcPr/>
                </a:tc>
                <a:tc>
                  <a:txBody>
                    <a:bodyPr/>
                    <a:lstStyle/>
                    <a:p>
                      <a:pPr algn="ctr"/>
                      <a:r>
                        <a:rPr lang="en-IN" sz="2400" dirty="0"/>
                        <a:t>8</a:t>
                      </a:r>
                    </a:p>
                  </a:txBody>
                  <a:tcPr/>
                </a:tc>
                <a:tc>
                  <a:txBody>
                    <a:bodyPr/>
                    <a:lstStyle/>
                    <a:p>
                      <a:pPr algn="ctr"/>
                      <a:r>
                        <a:rPr lang="en-IN" sz="2400" dirty="0"/>
                        <a:t>4</a:t>
                      </a:r>
                    </a:p>
                  </a:txBody>
                  <a:tcPr/>
                </a:tc>
                <a:tc>
                  <a:txBody>
                    <a:bodyPr/>
                    <a:lstStyle/>
                    <a:p>
                      <a:pPr algn="ctr"/>
                      <a:r>
                        <a:rPr lang="en-IN" sz="2400" dirty="0"/>
                        <a:t>2</a:t>
                      </a:r>
                    </a:p>
                  </a:txBody>
                  <a:tcPr/>
                </a:tc>
                <a:tc>
                  <a:txBody>
                    <a:bodyPr/>
                    <a:lstStyle/>
                    <a:p>
                      <a:pPr algn="ctr"/>
                      <a:r>
                        <a:rPr lang="en-IN" sz="2400" dirty="0"/>
                        <a:t>1</a:t>
                      </a:r>
                    </a:p>
                  </a:txBody>
                  <a:tcPr/>
                </a:tc>
                <a:extLst>
                  <a:ext uri="{0D108BD9-81ED-4DB2-BD59-A6C34878D82A}">
                    <a16:rowId xmlns:a16="http://schemas.microsoft.com/office/drawing/2014/main" val="1999570550"/>
                  </a:ext>
                </a:extLst>
              </a:tr>
            </a:tbl>
          </a:graphicData>
        </a:graphic>
      </p:graphicFrame>
      <p:graphicFrame>
        <p:nvGraphicFramePr>
          <p:cNvPr id="9" name="Table 8">
            <a:extLst>
              <a:ext uri="{FF2B5EF4-FFF2-40B4-BE49-F238E27FC236}">
                <a16:creationId xmlns:a16="http://schemas.microsoft.com/office/drawing/2014/main" id="{3660D904-70CC-94DA-53D3-2D2C37AC0611}"/>
              </a:ext>
            </a:extLst>
          </p:cNvPr>
          <p:cNvGraphicFramePr>
            <a:graphicFrameLocks noGrp="1"/>
          </p:cNvGraphicFramePr>
          <p:nvPr/>
        </p:nvGraphicFramePr>
        <p:xfrm>
          <a:off x="1054243" y="4779175"/>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(64)</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0" name="Table 9">
            <a:extLst>
              <a:ext uri="{FF2B5EF4-FFF2-40B4-BE49-F238E27FC236}">
                <a16:creationId xmlns:a16="http://schemas.microsoft.com/office/drawing/2014/main" id="{0D8DE550-4C12-EF33-3254-6136FE3730BF}"/>
              </a:ext>
            </a:extLst>
          </p:cNvPr>
          <p:cNvGraphicFramePr>
            <a:graphicFrameLocks noGrp="1"/>
          </p:cNvGraphicFramePr>
          <p:nvPr/>
        </p:nvGraphicFramePr>
        <p:xfrm>
          <a:off x="2070243" y="4779175"/>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(40)</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1" name="Table 10">
            <a:extLst>
              <a:ext uri="{FF2B5EF4-FFF2-40B4-BE49-F238E27FC236}">
                <a16:creationId xmlns:a16="http://schemas.microsoft.com/office/drawing/2014/main" id="{CFEB5FF8-6476-55BB-D819-E96833433672}"/>
              </a:ext>
            </a:extLst>
          </p:cNvPr>
          <p:cNvGraphicFramePr>
            <a:graphicFrameLocks noGrp="1"/>
          </p:cNvGraphicFramePr>
          <p:nvPr/>
        </p:nvGraphicFramePr>
        <p:xfrm>
          <a:off x="3150191" y="6254541"/>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(8)</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7" name="Table 16">
            <a:extLst>
              <a:ext uri="{FF2B5EF4-FFF2-40B4-BE49-F238E27FC236}">
                <a16:creationId xmlns:a16="http://schemas.microsoft.com/office/drawing/2014/main" id="{7C61F6B0-428A-E92E-B41C-EBE3B6CD28AE}"/>
              </a:ext>
            </a:extLst>
          </p:cNvPr>
          <p:cNvGraphicFramePr>
            <a:graphicFrameLocks noGrp="1"/>
          </p:cNvGraphicFramePr>
          <p:nvPr/>
        </p:nvGraphicFramePr>
        <p:xfrm>
          <a:off x="1141025" y="5766285"/>
          <a:ext cx="8128000" cy="4572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gridCol w="1016000">
                  <a:extLst>
                    <a:ext uri="{9D8B030D-6E8A-4147-A177-3AD203B41FA5}">
                      <a16:colId xmlns:a16="http://schemas.microsoft.com/office/drawing/2014/main" val="1278838233"/>
                    </a:ext>
                  </a:extLst>
                </a:gridCol>
                <a:gridCol w="1016000">
                  <a:extLst>
                    <a:ext uri="{9D8B030D-6E8A-4147-A177-3AD203B41FA5}">
                      <a16:colId xmlns:a16="http://schemas.microsoft.com/office/drawing/2014/main" val="2569304234"/>
                    </a:ext>
                  </a:extLst>
                </a:gridCol>
                <a:gridCol w="1016000">
                  <a:extLst>
                    <a:ext uri="{9D8B030D-6E8A-4147-A177-3AD203B41FA5}">
                      <a16:colId xmlns:a16="http://schemas.microsoft.com/office/drawing/2014/main" val="3052875275"/>
                    </a:ext>
                  </a:extLst>
                </a:gridCol>
                <a:gridCol w="1016000">
                  <a:extLst>
                    <a:ext uri="{9D8B030D-6E8A-4147-A177-3AD203B41FA5}">
                      <a16:colId xmlns:a16="http://schemas.microsoft.com/office/drawing/2014/main" val="2773454865"/>
                    </a:ext>
                  </a:extLst>
                </a:gridCol>
                <a:gridCol w="1016000">
                  <a:extLst>
                    <a:ext uri="{9D8B030D-6E8A-4147-A177-3AD203B41FA5}">
                      <a16:colId xmlns:a16="http://schemas.microsoft.com/office/drawing/2014/main" val="461598083"/>
                    </a:ext>
                  </a:extLst>
                </a:gridCol>
                <a:gridCol w="1016000">
                  <a:extLst>
                    <a:ext uri="{9D8B030D-6E8A-4147-A177-3AD203B41FA5}">
                      <a16:colId xmlns:a16="http://schemas.microsoft.com/office/drawing/2014/main" val="3140766380"/>
                    </a:ext>
                  </a:extLst>
                </a:gridCol>
                <a:gridCol w="1016000">
                  <a:extLst>
                    <a:ext uri="{9D8B030D-6E8A-4147-A177-3AD203B41FA5}">
                      <a16:colId xmlns:a16="http://schemas.microsoft.com/office/drawing/2014/main" val="439584726"/>
                    </a:ext>
                  </a:extLst>
                </a:gridCol>
              </a:tblGrid>
              <a:tr h="370840">
                <a:tc>
                  <a:txBody>
                    <a:bodyPr/>
                    <a:lstStyle/>
                    <a:p>
                      <a:pPr algn="ctr"/>
                      <a:r>
                        <a:rPr lang="en-IN" sz="2400" dirty="0"/>
                        <a:t>128</a:t>
                      </a:r>
                    </a:p>
                  </a:txBody>
                  <a:tcPr/>
                </a:tc>
                <a:tc>
                  <a:txBody>
                    <a:bodyPr/>
                    <a:lstStyle/>
                    <a:p>
                      <a:pPr algn="ctr"/>
                      <a:r>
                        <a:rPr lang="en-IN" sz="2400" dirty="0"/>
                        <a:t>64</a:t>
                      </a:r>
                    </a:p>
                  </a:txBody>
                  <a:tcPr/>
                </a:tc>
                <a:tc>
                  <a:txBody>
                    <a:bodyPr/>
                    <a:lstStyle/>
                    <a:p>
                      <a:pPr algn="ctr"/>
                      <a:r>
                        <a:rPr lang="en-IN" sz="2400" dirty="0"/>
                        <a:t>32</a:t>
                      </a:r>
                    </a:p>
                  </a:txBody>
                  <a:tcPr/>
                </a:tc>
                <a:tc>
                  <a:txBody>
                    <a:bodyPr/>
                    <a:lstStyle/>
                    <a:p>
                      <a:pPr algn="ctr"/>
                      <a:r>
                        <a:rPr lang="en-IN" sz="2400" dirty="0"/>
                        <a:t>16</a:t>
                      </a:r>
                    </a:p>
                  </a:txBody>
                  <a:tcPr/>
                </a:tc>
                <a:tc>
                  <a:txBody>
                    <a:bodyPr/>
                    <a:lstStyle/>
                    <a:p>
                      <a:pPr algn="ctr"/>
                      <a:r>
                        <a:rPr lang="en-IN" sz="2400" dirty="0"/>
                        <a:t>8</a:t>
                      </a:r>
                    </a:p>
                  </a:txBody>
                  <a:tcPr/>
                </a:tc>
                <a:tc>
                  <a:txBody>
                    <a:bodyPr/>
                    <a:lstStyle/>
                    <a:p>
                      <a:pPr algn="ctr"/>
                      <a:r>
                        <a:rPr lang="en-IN" sz="2400" dirty="0"/>
                        <a:t>4</a:t>
                      </a:r>
                    </a:p>
                  </a:txBody>
                  <a:tcPr/>
                </a:tc>
                <a:tc>
                  <a:txBody>
                    <a:bodyPr/>
                    <a:lstStyle/>
                    <a:p>
                      <a:pPr algn="ctr"/>
                      <a:r>
                        <a:rPr lang="en-IN" sz="2400" dirty="0"/>
                        <a:t>2</a:t>
                      </a:r>
                    </a:p>
                  </a:txBody>
                  <a:tcPr/>
                </a:tc>
                <a:tc>
                  <a:txBody>
                    <a:bodyPr/>
                    <a:lstStyle/>
                    <a:p>
                      <a:pPr algn="ctr"/>
                      <a:r>
                        <a:rPr lang="en-IN" sz="2400" dirty="0"/>
                        <a:t>1</a:t>
                      </a:r>
                    </a:p>
                  </a:txBody>
                  <a:tcPr/>
                </a:tc>
                <a:extLst>
                  <a:ext uri="{0D108BD9-81ED-4DB2-BD59-A6C34878D82A}">
                    <a16:rowId xmlns:a16="http://schemas.microsoft.com/office/drawing/2014/main" val="1999570550"/>
                  </a:ext>
                </a:extLst>
              </a:tr>
            </a:tbl>
          </a:graphicData>
        </a:graphic>
      </p:graphicFrame>
      <p:graphicFrame>
        <p:nvGraphicFramePr>
          <p:cNvPr id="18" name="Table 17">
            <a:extLst>
              <a:ext uri="{FF2B5EF4-FFF2-40B4-BE49-F238E27FC236}">
                <a16:creationId xmlns:a16="http://schemas.microsoft.com/office/drawing/2014/main" id="{793EE0CA-3CAA-FA89-BEB5-2A4771FC3A1D}"/>
              </a:ext>
            </a:extLst>
          </p:cNvPr>
          <p:cNvGraphicFramePr>
            <a:graphicFrameLocks noGrp="1"/>
          </p:cNvGraphicFramePr>
          <p:nvPr/>
        </p:nvGraphicFramePr>
        <p:xfrm>
          <a:off x="1102780" y="6258236"/>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1</a:t>
                      </a:r>
                      <a:r>
                        <a:rPr lang="en-IN" sz="2000" dirty="0">
                          <a:solidFill>
                            <a:schemeClr val="tx1"/>
                          </a:solidFill>
                        </a:rPr>
                        <a:t> (64)</a:t>
                      </a:r>
                    </a:p>
                  </a:txBody>
                  <a:tcPr>
                    <a:solidFill>
                      <a:schemeClr val="bg2"/>
                    </a:solidFill>
                  </a:tcPr>
                </a:tc>
                <a:extLst>
                  <a:ext uri="{0D108BD9-81ED-4DB2-BD59-A6C34878D82A}">
                    <a16:rowId xmlns:a16="http://schemas.microsoft.com/office/drawing/2014/main" val="1999570550"/>
                  </a:ext>
                </a:extLst>
              </a:tr>
            </a:tbl>
          </a:graphicData>
        </a:graphic>
      </p:graphicFrame>
      <p:graphicFrame>
        <p:nvGraphicFramePr>
          <p:cNvPr id="19" name="Table 18">
            <a:extLst>
              <a:ext uri="{FF2B5EF4-FFF2-40B4-BE49-F238E27FC236}">
                <a16:creationId xmlns:a16="http://schemas.microsoft.com/office/drawing/2014/main" id="{134B605E-5191-6785-1DE1-1AA59957543F}"/>
              </a:ext>
            </a:extLst>
          </p:cNvPr>
          <p:cNvGraphicFramePr>
            <a:graphicFrameLocks noGrp="1"/>
          </p:cNvGraphicFramePr>
          <p:nvPr/>
        </p:nvGraphicFramePr>
        <p:xfrm>
          <a:off x="2118780" y="6258236"/>
          <a:ext cx="1016000" cy="3962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963433941"/>
                    </a:ext>
                  </a:extLst>
                </a:gridCol>
              </a:tblGrid>
              <a:tr h="370840">
                <a:tc>
                  <a:txBody>
                    <a:bodyPr/>
                    <a:lstStyle/>
                    <a:p>
                      <a:pPr algn="ctr"/>
                      <a:r>
                        <a:rPr lang="en-IN" sz="2000" dirty="0">
                          <a:solidFill>
                            <a:srgbClr val="FF0000"/>
                          </a:solidFill>
                        </a:rPr>
                        <a:t>0</a:t>
                      </a:r>
                      <a:r>
                        <a:rPr lang="en-IN" sz="2000" dirty="0">
                          <a:solidFill>
                            <a:schemeClr val="tx1"/>
                          </a:solidFill>
                        </a:rPr>
                        <a:t> (40)</a:t>
                      </a:r>
                    </a:p>
                  </a:txBody>
                  <a:tcPr>
                    <a:solidFill>
                      <a:schemeClr val="bg2"/>
                    </a:solidFill>
                  </a:tcPr>
                </a:tc>
                <a:extLst>
                  <a:ext uri="{0D108BD9-81ED-4DB2-BD59-A6C34878D82A}">
                    <a16:rowId xmlns:a16="http://schemas.microsoft.com/office/drawing/2014/main" val="1999570550"/>
                  </a:ext>
                </a:extLst>
              </a:tr>
            </a:tbl>
          </a:graphicData>
        </a:graphic>
      </p:graphicFrame>
    </p:spTree>
    <p:extLst>
      <p:ext uri="{BB962C8B-B14F-4D97-AF65-F5344CB8AC3E}">
        <p14:creationId xmlns:p14="http://schemas.microsoft.com/office/powerpoint/2010/main" val="60181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5047</Words>
  <Application>Microsoft Office PowerPoint</Application>
  <PresentationFormat>Widescreen</PresentationFormat>
  <Paragraphs>907</Paragraphs>
  <Slides>108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108</vt:i4>
      </vt:variant>
    </vt:vector>
  </HeadingPairs>
  <TitlesOfParts>
    <vt:vector size="115" baseType="lpstr">
      <vt:lpstr>Arial</vt:lpstr>
      <vt:lpstr>Calibri</vt:lpstr>
      <vt:lpstr>Calibri Light</vt:lpstr>
      <vt:lpstr>Tahoma</vt:lpstr>
      <vt:lpstr>Times New Roman</vt:lpstr>
      <vt:lpstr>Wingdings</vt:lpstr>
      <vt:lpstr>Office Theme</vt:lpstr>
      <vt:lpstr>Sessions 3 and 4</vt:lpstr>
      <vt:lpstr>Protocol</vt:lpstr>
      <vt:lpstr>Network Software</vt:lpstr>
      <vt:lpstr>Protocol Hierarchy Example</vt:lpstr>
      <vt:lpstr>OSI</vt:lpstr>
      <vt:lpstr>PowerPoint Presentation</vt:lpstr>
      <vt:lpstr>An Exchange using the OSI Model</vt:lpstr>
      <vt:lpstr>The Application Layer</vt:lpstr>
      <vt:lpstr>Application Layer</vt:lpstr>
      <vt:lpstr>The Presentation Layer</vt:lpstr>
      <vt:lpstr>Presentation Layer</vt:lpstr>
      <vt:lpstr>The Session Layer</vt:lpstr>
      <vt:lpstr>Session Layer</vt:lpstr>
      <vt:lpstr>The Transport Layer</vt:lpstr>
      <vt:lpstr>Transport Layer</vt:lpstr>
      <vt:lpstr>Port Numbers</vt:lpstr>
      <vt:lpstr>The Network Layer</vt:lpstr>
      <vt:lpstr>Network Layer</vt:lpstr>
      <vt:lpstr>The Data Link Layer</vt:lpstr>
      <vt:lpstr>Data Link Layer</vt:lpstr>
      <vt:lpstr>The Physical Layer</vt:lpstr>
      <vt:lpstr>Physical Layer Functions</vt:lpstr>
      <vt:lpstr>Physical and Logical Address</vt:lpstr>
      <vt:lpstr>Example</vt:lpstr>
      <vt:lpstr>Example</vt:lpstr>
      <vt:lpstr>How will the Web Server Respond?</vt:lpstr>
      <vt:lpstr>How will the Laptop Handle this?</vt:lpstr>
      <vt:lpstr>TCP/IP</vt:lpstr>
      <vt:lpstr>Basics of TCP/IP</vt:lpstr>
      <vt:lpstr>OSI versus TCP/IP</vt:lpstr>
      <vt:lpstr>OSI versus TCP/IP</vt:lpstr>
      <vt:lpstr>Protocols within Each TCP/IP Layer</vt:lpstr>
      <vt:lpstr>Transport Layer Protocols</vt:lpstr>
      <vt:lpstr>TCP – Connection Management</vt:lpstr>
      <vt:lpstr>UDP</vt:lpstr>
      <vt:lpstr>Internet Layer</vt:lpstr>
      <vt:lpstr>IP Datagram Format</vt:lpstr>
      <vt:lpstr>Session 8-10: Network Devices – Hub, Switch, and Router</vt:lpstr>
      <vt:lpstr>Networking devices</vt:lpstr>
      <vt:lpstr>Hub</vt:lpstr>
      <vt:lpstr>Switch</vt:lpstr>
      <vt:lpstr>Switching Example – 1</vt:lpstr>
      <vt:lpstr>Switching Example – 2</vt:lpstr>
      <vt:lpstr>Switching Example – 3</vt:lpstr>
      <vt:lpstr>Router</vt:lpstr>
      <vt:lpstr>Routing</vt:lpstr>
      <vt:lpstr>Routing Example</vt:lpstr>
      <vt:lpstr>Routing Table</vt:lpstr>
      <vt:lpstr>Routing Table after it is Updated</vt:lpstr>
      <vt:lpstr>Hubs versus Switches versus Routers</vt:lpstr>
      <vt:lpstr>Understanding Routing</vt:lpstr>
      <vt:lpstr>Understanding Routing</vt:lpstr>
      <vt:lpstr>MAC Addresses and LAN</vt:lpstr>
      <vt:lpstr>IP Addresses and the Internet</vt:lpstr>
      <vt:lpstr>Address Resolution Protocol (ARP)</vt:lpstr>
      <vt:lpstr>ARP Example</vt:lpstr>
      <vt:lpstr>Internet Message Control Protocol (ICMP)</vt:lpstr>
      <vt:lpstr>ICMP Message Types</vt:lpstr>
      <vt:lpstr>PowerPoint Presentation</vt:lpstr>
      <vt:lpstr>ICMP Message Format</vt:lpstr>
      <vt:lpstr>PowerPoint Presentation</vt:lpstr>
      <vt:lpstr>PowerPoint Presentation</vt:lpstr>
      <vt:lpstr>Dynamic Host Configuration Protocol (DHCP)</vt:lpstr>
      <vt:lpstr>DHCP Flow</vt:lpstr>
      <vt:lpstr>The 169 Address</vt:lpstr>
      <vt:lpstr>Sessions 6 and 7: IP Addressing and Routing</vt:lpstr>
      <vt:lpstr>IP Address</vt:lpstr>
      <vt:lpstr>IP Address Classes</vt:lpstr>
      <vt:lpstr>Classful Addressing</vt:lpstr>
      <vt:lpstr>Classes – How to Determine/Remember? – Three Techniques</vt:lpstr>
      <vt:lpstr>PowerPoint Presentation</vt:lpstr>
      <vt:lpstr>Dotted Decimal Notation</vt:lpstr>
      <vt:lpstr>Masking</vt:lpstr>
      <vt:lpstr>Calculation</vt:lpstr>
      <vt:lpstr>Default Mask</vt:lpstr>
      <vt:lpstr>PowerPoint Presentation</vt:lpstr>
      <vt:lpstr>PowerPoint Presentation</vt:lpstr>
      <vt:lpstr>Private/Local/Internal IP Addresses</vt:lpstr>
      <vt:lpstr>Subnetting</vt:lpstr>
      <vt:lpstr>Before Subnetting</vt:lpstr>
      <vt:lpstr>After Subnetting</vt:lpstr>
      <vt:lpstr>Subnetting Concept</vt:lpstr>
      <vt:lpstr>PowerPoint Presentation</vt:lpstr>
      <vt:lpstr>PowerPoint Presentation</vt:lpstr>
      <vt:lpstr>Subnet Mask</vt:lpstr>
      <vt:lpstr>Subnetting Example</vt:lpstr>
      <vt:lpstr>Subnetting Example</vt:lpstr>
      <vt:lpstr>Subnetting Example</vt:lpstr>
      <vt:lpstr>Subnetting Example</vt:lpstr>
      <vt:lpstr>Resulting Subnets</vt:lpstr>
      <vt:lpstr>Subnet 1</vt:lpstr>
      <vt:lpstr>Subnet 2</vt:lpstr>
      <vt:lpstr>Easy Technique for Decimal to Binary IP Address Conversion</vt:lpstr>
      <vt:lpstr>Easy Technique for Decimal to Binary IP Address Conversion</vt:lpstr>
      <vt:lpstr>Easy Technique for Decimal to Binary IP Address Conversion</vt:lpstr>
      <vt:lpstr>Easy Technique for Decimal to Binary IP Address Conversion</vt:lpstr>
      <vt:lpstr>Final Answer</vt:lpstr>
      <vt:lpstr>Converting an IP Address to Binary</vt:lpstr>
      <vt:lpstr>Converting an IP Address to Binary</vt:lpstr>
      <vt:lpstr>Converting an IP Address to Binary</vt:lpstr>
      <vt:lpstr>Final Answer</vt:lpstr>
      <vt:lpstr>Exercise</vt:lpstr>
      <vt:lpstr>Solution</vt:lpstr>
      <vt:lpstr>Solution</vt:lpstr>
      <vt:lpstr>Subnet 1</vt:lpstr>
      <vt:lpstr>Subnet 2</vt:lpstr>
      <vt:lpstr>Subnet 3</vt:lpstr>
      <vt:lpstr>Subnet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Sessions 3 and 4</dc:title>
  <dc:creator>Atul Kahate</dc:creator>
  <cp:lastModifiedBy>Atul Kahate</cp:lastModifiedBy>
  <cp:revision>1</cp:revision>
  <dcterms:created xsi:type="dcterms:W3CDTF">2023-09-30T11:36:55Z</dcterms:created>
  <dcterms:modified xsi:type="dcterms:W3CDTF">2023-09-30T11:37:15Z</dcterms:modified>
</cp:coreProperties>
</file>